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Lst>
  <p:notesMasterIdLst>
    <p:notesMasterId r:id="rId78"/>
  </p:notesMasterIdLst>
  <p:sldIdLst>
    <p:sldId id="322" r:id="rId7"/>
    <p:sldId id="317" r:id="rId8"/>
    <p:sldId id="323" r:id="rId9"/>
    <p:sldId id="285" r:id="rId10"/>
    <p:sldId id="286" r:id="rId11"/>
    <p:sldId id="287" r:id="rId12"/>
    <p:sldId id="261" r:id="rId13"/>
    <p:sldId id="262" r:id="rId14"/>
    <p:sldId id="263" r:id="rId15"/>
    <p:sldId id="264" r:id="rId16"/>
    <p:sldId id="310" r:id="rId17"/>
    <p:sldId id="311" r:id="rId18"/>
    <p:sldId id="312" r:id="rId19"/>
    <p:sldId id="313" r:id="rId20"/>
    <p:sldId id="314" r:id="rId21"/>
    <p:sldId id="315" r:id="rId22"/>
    <p:sldId id="318" r:id="rId23"/>
    <p:sldId id="319" r:id="rId24"/>
    <p:sldId id="320" r:id="rId25"/>
    <p:sldId id="321" r:id="rId26"/>
    <p:sldId id="265" r:id="rId27"/>
    <p:sldId id="266" r:id="rId28"/>
    <p:sldId id="267" r:id="rId29"/>
    <p:sldId id="268" r:id="rId30"/>
    <p:sldId id="269" r:id="rId31"/>
    <p:sldId id="270" r:id="rId32"/>
    <p:sldId id="271" r:id="rId33"/>
    <p:sldId id="272" r:id="rId34"/>
    <p:sldId id="273" r:id="rId35"/>
    <p:sldId id="275" r:id="rId36"/>
    <p:sldId id="274" r:id="rId37"/>
    <p:sldId id="276" r:id="rId38"/>
    <p:sldId id="277" r:id="rId39"/>
    <p:sldId id="288" r:id="rId40"/>
    <p:sldId id="289" r:id="rId41"/>
    <p:sldId id="290" r:id="rId42"/>
    <p:sldId id="291" r:id="rId43"/>
    <p:sldId id="292" r:id="rId44"/>
    <p:sldId id="293" r:id="rId45"/>
    <p:sldId id="294" r:id="rId46"/>
    <p:sldId id="295" r:id="rId47"/>
    <p:sldId id="299" r:id="rId48"/>
    <p:sldId id="306" r:id="rId49"/>
    <p:sldId id="308" r:id="rId50"/>
    <p:sldId id="307" r:id="rId51"/>
    <p:sldId id="316" r:id="rId52"/>
    <p:sldId id="309" r:id="rId53"/>
    <p:sldId id="257" r:id="rId54"/>
    <p:sldId id="258" r:id="rId55"/>
    <p:sldId id="259" r:id="rId56"/>
    <p:sldId id="260" r:id="rId57"/>
    <p:sldId id="324" r:id="rId58"/>
    <p:sldId id="325" r:id="rId59"/>
    <p:sldId id="303" r:id="rId60"/>
    <p:sldId id="304" r:id="rId61"/>
    <p:sldId id="305" r:id="rId62"/>
    <p:sldId id="301" r:id="rId63"/>
    <p:sldId id="300" r:id="rId64"/>
    <p:sldId id="302" r:id="rId65"/>
    <p:sldId id="278" r:id="rId66"/>
    <p:sldId id="279" r:id="rId67"/>
    <p:sldId id="280" r:id="rId68"/>
    <p:sldId id="281" r:id="rId69"/>
    <p:sldId id="282" r:id="rId70"/>
    <p:sldId id="283" r:id="rId71"/>
    <p:sldId id="284" r:id="rId72"/>
    <p:sldId id="327" r:id="rId73"/>
    <p:sldId id="328" r:id="rId74"/>
    <p:sldId id="329" r:id="rId75"/>
    <p:sldId id="330" r:id="rId76"/>
    <p:sldId id="326" r:id="rId77"/>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5" d="100"/>
          <a:sy n="115" d="100"/>
        </p:scale>
        <p:origin x="-888"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47E45-0A43-4433-95D0-DE6B53806D89}" type="datetimeFigureOut">
              <a:rPr lang="sk-SK" smtClean="0"/>
              <a:pPr/>
              <a:t>25.6.2015</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084CCA-B87A-4B9A-87D5-D1753F0BCC4A}" type="slidenum">
              <a:rPr lang="sk-SK" smtClean="0"/>
              <a:pPr/>
              <a:t>‹#›</a:t>
            </a:fld>
            <a:endParaRPr lang="sk-SK"/>
          </a:p>
        </p:txBody>
      </p:sp>
    </p:spTree>
    <p:extLst>
      <p:ext uri="{BB962C8B-B14F-4D97-AF65-F5344CB8AC3E}">
        <p14:creationId xmlns:p14="http://schemas.microsoft.com/office/powerpoint/2010/main" val="370401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D9CA8F1A-A101-465D-B329-7D9434AE3F88}" type="slidenum">
              <a:rPr lang="sk-SK" smtClean="0"/>
              <a:pPr/>
              <a:t>10</a:t>
            </a:fld>
            <a:endParaRPr lang="sk-SK"/>
          </a:p>
        </p:txBody>
      </p:sp>
    </p:spTree>
    <p:extLst>
      <p:ext uri="{BB962C8B-B14F-4D97-AF65-F5344CB8AC3E}">
        <p14:creationId xmlns:p14="http://schemas.microsoft.com/office/powerpoint/2010/main" val="101949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337CD33A-A9CE-455E-874E-C39FA5292B19}" type="slidenum">
              <a:rPr lang="sk-SK" smtClean="0"/>
              <a:pPr/>
              <a:t>21</a:t>
            </a:fld>
            <a:endParaRPr lang="sk-SK"/>
          </a:p>
        </p:txBody>
      </p:sp>
    </p:spTree>
    <p:extLst>
      <p:ext uri="{BB962C8B-B14F-4D97-AF65-F5344CB8AC3E}">
        <p14:creationId xmlns:p14="http://schemas.microsoft.com/office/powerpoint/2010/main" val="24230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2BF91F72-87F6-4375-A505-D57D9372FDF4}" type="slidenum">
              <a:rPr lang="sk-SK" smtClean="0"/>
              <a:pPr/>
              <a:t>58</a:t>
            </a:fld>
            <a:endParaRPr lang="sk-SK"/>
          </a:p>
        </p:txBody>
      </p:sp>
    </p:spTree>
    <p:extLst>
      <p:ext uri="{BB962C8B-B14F-4D97-AF65-F5344CB8AC3E}">
        <p14:creationId xmlns:p14="http://schemas.microsoft.com/office/powerpoint/2010/main" val="93256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BD084CCA-B87A-4B9A-87D5-D1753F0BCC4A}" type="slidenum">
              <a:rPr lang="sk-SK" smtClean="0"/>
              <a:pPr/>
              <a:t>66</a:t>
            </a:fld>
            <a:endParaRPr lang="sk-SK"/>
          </a:p>
        </p:txBody>
      </p:sp>
    </p:spTree>
    <p:extLst>
      <p:ext uri="{BB962C8B-B14F-4D97-AF65-F5344CB8AC3E}">
        <p14:creationId xmlns:p14="http://schemas.microsoft.com/office/powerpoint/2010/main" val="444532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Upravte štýly predlohy textu</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1251651814"/>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1243219095"/>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3653501961"/>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sk-SK" smtClean="0"/>
              <a:t>Upravte štýly predlohy textu</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extLst>
              <a:ext uri="{28A0092B-C50C-407E-A947-70E740481C1C}">
                <a14:useLocalDpi xmlns:a14="http://schemas.microsoft.com/office/drawing/2010/main" val="0"/>
              </a:ext>
            </a:extLst>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bwMode="white"/>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bwMode="white"/>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pic>
        <p:nvPicPr>
          <p:cNvPr id="9" name="Picture 8" descr="flourish2.png"/>
          <p:cNvPicPr>
            <a:picLocks noChangeAspect="1"/>
          </p:cNvPicPr>
          <p:nvPr/>
        </p:nvPicPr>
        <p:blipFill>
          <a:blip r:embed="rId2">
            <a:duotone>
              <a:prstClr val="black"/>
              <a:schemeClr val="tx2">
                <a:tint val="45000"/>
                <a:satMod val="400000"/>
              </a:schemeClr>
            </a:duotone>
            <a:lum bright="-14000"/>
            <a:extLst>
              <a:ext uri="{28A0092B-C50C-407E-A947-70E740481C1C}">
                <a14:useLocalDpi xmlns:a14="http://schemas.microsoft.com/office/drawing/2010/main" val="0"/>
              </a:ext>
            </a:extLst>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pic>
        <p:nvPicPr>
          <p:cNvPr id="7" name="Picture 6" descr="flourish2.png"/>
          <p:cNvPicPr>
            <a:picLocks noChangeAspect="1"/>
          </p:cNvPicPr>
          <p:nvPr/>
        </p:nvPicPr>
        <p:blipFill>
          <a:blip r:embed="rId2">
            <a:duotone>
              <a:prstClr val="black"/>
              <a:schemeClr val="tx2">
                <a:tint val="45000"/>
                <a:satMod val="400000"/>
              </a:schemeClr>
            </a:duotone>
            <a:lum bright="-14000"/>
            <a:extLst>
              <a:ext uri="{28A0092B-C50C-407E-A947-70E740481C1C}">
                <a14:useLocalDpi xmlns:a14="http://schemas.microsoft.com/office/drawing/2010/main" val="0"/>
              </a:ext>
            </a:extLst>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sk-SK" smtClean="0"/>
              <a:t>Upravte štýly predlohy textu</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extLst>
              <a:ext uri="{28A0092B-C50C-407E-A947-70E740481C1C}">
                <a14:useLocalDpi xmlns:a14="http://schemas.microsoft.com/office/drawing/2010/main" val="0"/>
              </a:ext>
            </a:extLst>
          </a:blip>
          <a:stretch>
            <a:fillRect/>
          </a:stretch>
        </p:blipFill>
        <p:spPr>
          <a:xfrm>
            <a:off x="0" y="2684462"/>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2" name="Title 1"/>
          <p:cNvSpPr>
            <a:spLocks noGrp="1"/>
          </p:cNvSpPr>
          <p:nvPr>
            <p:ph type="title"/>
          </p:nvPr>
        </p:nvSpPr>
        <p:spPr/>
        <p:txBody>
          <a:bodyPr/>
          <a:lstStyle/>
          <a:p>
            <a:r>
              <a:rPr lang="sk-SK" smtClean="0"/>
              <a:t>Upravte štýly predlohy textu</a:t>
            </a:r>
            <a:endParaRPr lang="en-US"/>
          </a:p>
        </p:txBody>
      </p:sp>
      <p:sp>
        <p:nvSpPr>
          <p:cNvPr id="5" name="Date Placeholder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68C7DCA-4622-493B-9740-6EE2BC3E7059}" type="slidenum">
              <a:rPr lang="sk-SK" smtClean="0"/>
              <a:pPr/>
              <a:t>‹#›</a:t>
            </a:fld>
            <a:endParaRPr lang="sk-SK"/>
          </a:p>
        </p:txBody>
      </p:sp>
      <p:sp>
        <p:nvSpPr>
          <p:cNvPr id="12" name="Content Placeholder 11"/>
          <p:cNvSpPr>
            <a:spLocks noGrp="1"/>
          </p:cNvSpPr>
          <p:nvPr>
            <p:ph sz="quarter" idx="14"/>
          </p:nvPr>
        </p:nvSpPr>
        <p:spPr>
          <a:xfrm>
            <a:off x="4648200" y="2438400"/>
            <a:ext cx="3124200" cy="3124200"/>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extLst>
              <a:ext uri="{28A0092B-C50C-407E-A947-70E740481C1C}">
                <a14:useLocalDpi xmlns:a14="http://schemas.microsoft.com/office/drawing/2010/main" val="0"/>
              </a:ext>
            </a:extLst>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extLst>
              <a:ext uri="{28A0092B-C50C-407E-A947-70E740481C1C}">
                <a14:useLocalDpi xmlns:a14="http://schemas.microsoft.com/office/drawing/2010/main" val="0"/>
              </a:ext>
            </a:extLst>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2" name="Title 1"/>
          <p:cNvSpPr>
            <a:spLocks noGrp="1"/>
          </p:cNvSpPr>
          <p:nvPr>
            <p:ph type="title"/>
          </p:nvPr>
        </p:nvSpPr>
        <p:spPr/>
        <p:txBody>
          <a:bodyPr/>
          <a:lstStyle>
            <a:lvl1pPr>
              <a:defRPr/>
            </a:lvl1pPr>
          </a:lstStyle>
          <a:p>
            <a:r>
              <a:rPr lang="sk-SK" smtClean="0"/>
              <a:t>Upravte štýly predlohy textu</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7" name="Date Placeholder 6"/>
          <p:cNvSpPr>
            <a:spLocks noGrp="1"/>
          </p:cNvSpPr>
          <p:nvPr>
            <p:ph type="dt" sz="half" idx="10"/>
          </p:nvPr>
        </p:nvSpPr>
        <p:spPr/>
        <p:txBody>
          <a:bodyPr/>
          <a:lstStyle/>
          <a:p>
            <a:fld id="{8B753033-9DA7-4C86-84C3-9E30BFD87F03}" type="datetimeFigureOut">
              <a:rPr lang="sk-SK" smtClean="0"/>
              <a:pPr/>
              <a:t>25.6.2015</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Date Placeholder 2"/>
          <p:cNvSpPr>
            <a:spLocks noGrp="1"/>
          </p:cNvSpPr>
          <p:nvPr>
            <p:ph type="dt" sz="half" idx="10"/>
          </p:nvPr>
        </p:nvSpPr>
        <p:spPr/>
        <p:txBody>
          <a:bodyPr/>
          <a:lstStyle/>
          <a:p>
            <a:fld id="{8B753033-9DA7-4C86-84C3-9E30BFD87F03}" type="datetimeFigureOut">
              <a:rPr lang="sk-SK" smtClean="0"/>
              <a:pPr/>
              <a:t>25.6.2015</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268C7DCA-4622-493B-9740-6EE2BC3E7059}" type="slidenum">
              <a:rPr lang="sk-SK" smtClean="0"/>
              <a:pPr/>
              <a:t>‹#›</a:t>
            </a:fld>
            <a:endParaRPr lang="sk-SK"/>
          </a:p>
        </p:txBody>
      </p:sp>
      <p:pic>
        <p:nvPicPr>
          <p:cNvPr id="7" name="Picture 6" descr="flourish2.png"/>
          <p:cNvPicPr>
            <a:picLocks noChangeAspect="1"/>
          </p:cNvPicPr>
          <p:nvPr/>
        </p:nvPicPr>
        <p:blipFill>
          <a:blip r:embed="rId2">
            <a:duotone>
              <a:prstClr val="black"/>
              <a:schemeClr val="tx2">
                <a:tint val="45000"/>
                <a:satMod val="400000"/>
              </a:schemeClr>
            </a:duotone>
            <a:lum bright="-14000"/>
            <a:extLst>
              <a:ext uri="{28A0092B-C50C-407E-A947-70E740481C1C}">
                <a14:useLocalDpi xmlns:a14="http://schemas.microsoft.com/office/drawing/2010/main" val="0"/>
              </a:ext>
            </a:extLst>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sk-SK" smtClean="0"/>
              <a:t>Upravte štýly predlohy textu</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68C7DCA-4622-493B-9740-6EE2BC3E7059}" type="slidenum">
              <a:rPr lang="sk-SK" smtClean="0"/>
              <a:pPr/>
              <a:t>‹#›</a:t>
            </a:fld>
            <a:endParaRPr lang="sk-SK"/>
          </a:p>
        </p:txBody>
      </p:sp>
      <p:sp>
        <p:nvSpPr>
          <p:cNvPr id="9" name="Content Placeholder 8"/>
          <p:cNvSpPr>
            <a:spLocks noGrp="1"/>
          </p:cNvSpPr>
          <p:nvPr>
            <p:ph sz="quarter" idx="13"/>
          </p:nvPr>
        </p:nvSpPr>
        <p:spPr>
          <a:xfrm>
            <a:off x="1371600" y="1676400"/>
            <a:ext cx="3276600" cy="3505200"/>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3875143668"/>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sk-SK" smtClean="0"/>
              <a:t>Upravte štýly predlohy textu</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Vertical Text Placeholder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sk-SK" smtClean="0"/>
              <a:t>Upravte štýly predlohy textu</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sk-SK" smtClean="0"/>
              <a:t>Upravte štýly predlohy textu</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8B753033-9DA7-4C86-84C3-9E30BFD87F03}" type="datetimeFigureOut">
              <a:rPr lang="sk-SK" smtClean="0"/>
              <a:pPr/>
              <a:t>25.6.2015</a:t>
            </a:fld>
            <a:endParaRPr lang="sk-SK"/>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sk-SK"/>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268C7DCA-4622-493B-9740-6EE2BC3E7059}" type="slidenum">
              <a:rPr lang="sk-SK" smtClean="0"/>
              <a:pPr/>
              <a:t>‹#›</a:t>
            </a:fld>
            <a:endParaRPr lang="sk-SK"/>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Content Placeholder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sk-SK" smtClean="0"/>
              <a:t>Upravte štýly predlohy textu</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5" name="Date Placeholder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68C7DCA-4622-493B-9740-6EE2BC3E7059}" type="slidenum">
              <a:rPr lang="sk-SK" smtClean="0"/>
              <a:pPr/>
              <a:t>‹#›</a:t>
            </a:fld>
            <a:endParaRPr lang="sk-SK"/>
          </a:p>
        </p:txBody>
      </p:sp>
      <p:sp>
        <p:nvSpPr>
          <p:cNvPr id="9" name="Content Placeholder 8"/>
          <p:cNvSpPr>
            <a:spLocks noGrp="1"/>
          </p:cNvSpPr>
          <p:nvPr>
            <p:ph sz="quarter" idx="13"/>
          </p:nvPr>
        </p:nvSpPr>
        <p:spPr>
          <a:xfrm>
            <a:off x="1042416" y="2313432"/>
            <a:ext cx="3419856" cy="349300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Upravte štýly predlohy textu</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8B753033-9DA7-4C86-84C3-9E30BFD87F03}" type="datetimeFigureOut">
              <a:rPr lang="sk-SK" smtClean="0"/>
              <a:pPr/>
              <a:t>25.6.2015</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Date Placeholder 2"/>
          <p:cNvSpPr>
            <a:spLocks noGrp="1"/>
          </p:cNvSpPr>
          <p:nvPr>
            <p:ph type="dt" sz="half" idx="10"/>
          </p:nvPr>
        </p:nvSpPr>
        <p:spPr/>
        <p:txBody>
          <a:bodyPr/>
          <a:lstStyle/>
          <a:p>
            <a:fld id="{8B753033-9DA7-4C86-84C3-9E30BFD87F03}" type="datetimeFigureOut">
              <a:rPr lang="sk-SK" smtClean="0"/>
              <a:pPr/>
              <a:t>25.6.2015</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753033-9DA7-4C86-84C3-9E30BFD87F03}" type="datetimeFigureOut">
              <a:rPr lang="sk-SK" smtClean="0"/>
              <a:pPr/>
              <a:t>25.6.2015</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Upravte štýly predlohy textu</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2226391327"/>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7" name="Slide Number Placeholder 6"/>
          <p:cNvSpPr>
            <a:spLocks noGrp="1"/>
          </p:cNvSpPr>
          <p:nvPr>
            <p:ph type="sldNum" sz="quarter" idx="12"/>
          </p:nvPr>
        </p:nvSpPr>
        <p:spPr/>
        <p:txBody>
          <a:bodyPr/>
          <a:lstStyle/>
          <a:p>
            <a:fld id="{268C7DCA-4622-493B-9740-6EE2BC3E7059}" type="slidenum">
              <a:rPr lang="sk-SK" smtClean="0"/>
              <a:pPr/>
              <a:t>‹#›</a:t>
            </a:fld>
            <a:endParaRPr lang="sk-SK"/>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sk-SK"/>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sk-SK" smtClean="0"/>
              <a:t>Upravte štýly predlohy textu</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sk-SK" smtClean="0"/>
              <a:t>Upravte štýly predlohy textu</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sk-SK"/>
          </a:p>
        </p:txBody>
      </p:sp>
      <p:sp>
        <p:nvSpPr>
          <p:cNvPr id="7" name="Slide Number Placeholder 6"/>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Vertical Text Placeholder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sk-SK" smtClean="0"/>
              <a:t>Upravte štýly predlohy textu</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7" name="Rovná spojnica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Nadpis 28"/>
          <p:cNvSpPr>
            <a:spLocks noGrp="1"/>
          </p:cNvSpPr>
          <p:nvPr>
            <p:ph type="ctrTitle"/>
          </p:nvPr>
        </p:nvSpPr>
        <p:spPr>
          <a:xfrm>
            <a:off x="381000" y="4853411"/>
            <a:ext cx="8458200" cy="1222375"/>
          </a:xfrm>
        </p:spPr>
        <p:txBody>
          <a:bodyPr anchor="t"/>
          <a:lstStyle/>
          <a:p>
            <a:r>
              <a:rPr kumimoji="0" lang="sk-SK" smtClean="0"/>
              <a:t>Upravte štýly predlohy textu</a:t>
            </a:r>
            <a:endParaRPr kumimoji="0" lang="en-US"/>
          </a:p>
        </p:txBody>
      </p:sp>
      <p:sp>
        <p:nvSpPr>
          <p:cNvPr id="9" name="Podnadpis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k-SK" smtClean="0"/>
              <a:t>Upravte štýl predlohy podnadpisov</a:t>
            </a:r>
            <a:endParaRPr kumimoji="0" lang="en-US"/>
          </a:p>
        </p:txBody>
      </p:sp>
      <p:sp>
        <p:nvSpPr>
          <p:cNvPr id="16" name="Zástupný symbol dátumu 15"/>
          <p:cNvSpPr>
            <a:spLocks noGrp="1"/>
          </p:cNvSpPr>
          <p:nvPr>
            <p:ph type="dt" sz="half" idx="10"/>
          </p:nvPr>
        </p:nvSpPr>
        <p:spPr/>
        <p:txBody>
          <a:bodyPr/>
          <a:lstStyle/>
          <a:p>
            <a:fld id="{8B753033-9DA7-4C86-84C3-9E30BFD87F03}" type="datetimeFigureOut">
              <a:rPr lang="sk-SK" smtClean="0"/>
              <a:pPr/>
              <a:t>25.6.2015</a:t>
            </a:fld>
            <a:endParaRPr lang="sk-SK"/>
          </a:p>
        </p:txBody>
      </p:sp>
      <p:sp>
        <p:nvSpPr>
          <p:cNvPr id="2" name="Zástupný symbol päty 1"/>
          <p:cNvSpPr>
            <a:spLocks noGrp="1"/>
          </p:cNvSpPr>
          <p:nvPr>
            <p:ph type="ftr" sz="quarter" idx="11"/>
          </p:nvPr>
        </p:nvSpPr>
        <p:spPr/>
        <p:txBody>
          <a:bodyPr/>
          <a:lstStyle/>
          <a:p>
            <a:endParaRPr lang="sk-SK"/>
          </a:p>
        </p:txBody>
      </p:sp>
      <p:sp>
        <p:nvSpPr>
          <p:cNvPr id="15" name="Zástupný symbol čísla snímky 14"/>
          <p:cNvSpPr>
            <a:spLocks noGrp="1"/>
          </p:cNvSpPr>
          <p:nvPr>
            <p:ph type="sldNum" sz="quarter" idx="12"/>
          </p:nvPr>
        </p:nvSpPr>
        <p:spPr>
          <a:xfrm>
            <a:off x="8229600" y="6473952"/>
            <a:ext cx="758952" cy="246888"/>
          </a:xfrm>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2" name="Nadpis 21"/>
          <p:cNvSpPr>
            <a:spLocks noGrp="1"/>
          </p:cNvSpPr>
          <p:nvPr>
            <p:ph type="title"/>
          </p:nvPr>
        </p:nvSpPr>
        <p:spPr/>
        <p:txBody>
          <a:bodyPr/>
          <a:lstStyle/>
          <a:p>
            <a:r>
              <a:rPr kumimoji="0" lang="sk-SK" smtClean="0"/>
              <a:t>Upravte štýly predlohy textu</a:t>
            </a:r>
            <a:endParaRPr kumimoji="0" lang="en-US"/>
          </a:p>
        </p:txBody>
      </p:sp>
      <p:sp>
        <p:nvSpPr>
          <p:cNvPr id="27" name="Zástupný symbol obsahu 26"/>
          <p:cNvSpPr>
            <a:spLocks noGrp="1"/>
          </p:cNvSpPr>
          <p:nvPr>
            <p:ph idx="1"/>
          </p:nvPr>
        </p:nvSpPr>
        <p:spPr/>
        <p:txBody>
          <a:body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25" name="Zástupný symbol dátumu 2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19" name="Zástupný symbol päty 18"/>
          <p:cNvSpPr>
            <a:spLocks noGrp="1"/>
          </p:cNvSpPr>
          <p:nvPr>
            <p:ph type="ftr" sz="quarter" idx="11"/>
          </p:nvPr>
        </p:nvSpPr>
        <p:spPr>
          <a:xfrm>
            <a:off x="3581400" y="76200"/>
            <a:ext cx="2895600" cy="288925"/>
          </a:xfrm>
        </p:spPr>
        <p:txBody>
          <a:bodyPr/>
          <a:lstStyle/>
          <a:p>
            <a:endParaRPr lang="sk-SK"/>
          </a:p>
        </p:txBody>
      </p:sp>
      <p:sp>
        <p:nvSpPr>
          <p:cNvPr id="16" name="Zástupný symbol čísla snímky 15"/>
          <p:cNvSpPr>
            <a:spLocks noGrp="1"/>
          </p:cNvSpPr>
          <p:nvPr>
            <p:ph type="sldNum" sz="quarter" idx="12"/>
          </p:nvPr>
        </p:nvSpPr>
        <p:spPr>
          <a:xfrm>
            <a:off x="8229600" y="6473952"/>
            <a:ext cx="758952" cy="246888"/>
          </a:xfrm>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bg>
      <p:bgRef idx="1003">
        <a:schemeClr val="bg2"/>
      </p:bgRef>
    </p:bg>
    <p:spTree>
      <p:nvGrpSpPr>
        <p:cNvPr id="1" name=""/>
        <p:cNvGrpSpPr/>
        <p:nvPr/>
      </p:nvGrpSpPr>
      <p:grpSpPr>
        <a:xfrm>
          <a:off x="0" y="0"/>
          <a:ext cx="0" cy="0"/>
          <a:chOff x="0" y="0"/>
          <a:chExt cx="0" cy="0"/>
        </a:xfrm>
      </p:grpSpPr>
      <p:sp>
        <p:nvSpPr>
          <p:cNvPr id="7" name="Rovná spojnica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textu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k-SK" smtClean="0"/>
              <a:t>Upravte štýl predlohy textu.</a:t>
            </a:r>
          </a:p>
        </p:txBody>
      </p:sp>
      <p:sp>
        <p:nvSpPr>
          <p:cNvPr id="19" name="Zástupný symbol dátumu 18"/>
          <p:cNvSpPr>
            <a:spLocks noGrp="1"/>
          </p:cNvSpPr>
          <p:nvPr>
            <p:ph type="dt" sz="half" idx="10"/>
          </p:nvPr>
        </p:nvSpPr>
        <p:spPr/>
        <p:txBody>
          <a:bodyPr/>
          <a:lstStyle/>
          <a:p>
            <a:fld id="{8B753033-9DA7-4C86-84C3-9E30BFD87F03}" type="datetimeFigureOut">
              <a:rPr lang="sk-SK" smtClean="0"/>
              <a:pPr/>
              <a:t>25.6.2015</a:t>
            </a:fld>
            <a:endParaRPr lang="sk-SK"/>
          </a:p>
        </p:txBody>
      </p:sp>
      <p:sp>
        <p:nvSpPr>
          <p:cNvPr id="11" name="Zástupný symbol päty 10"/>
          <p:cNvSpPr>
            <a:spLocks noGrp="1"/>
          </p:cNvSpPr>
          <p:nvPr>
            <p:ph type="ftr" sz="quarter" idx="11"/>
          </p:nvPr>
        </p:nvSpPr>
        <p:spPr/>
        <p:txBody>
          <a:bodyPr/>
          <a:lstStyle/>
          <a:p>
            <a:endParaRPr lang="sk-SK"/>
          </a:p>
        </p:txBody>
      </p:sp>
      <p:sp>
        <p:nvSpPr>
          <p:cNvPr id="16" name="Zástupný symbol čísla snímky 15"/>
          <p:cNvSpPr>
            <a:spLocks noGrp="1"/>
          </p:cNvSpPr>
          <p:nvPr>
            <p:ph type="sldNum" sz="quarter" idx="12"/>
          </p:nvPr>
        </p:nvSpPr>
        <p:spPr/>
        <p:txBody>
          <a:bodyPr/>
          <a:lstStyle/>
          <a:p>
            <a:fld id="{268C7DCA-4622-493B-9740-6EE2BC3E7059}" type="slidenum">
              <a:rPr lang="sk-SK" smtClean="0"/>
              <a:pPr/>
              <a:t>‹#›</a:t>
            </a:fld>
            <a:endParaRPr lang="sk-SK"/>
          </a:p>
        </p:txBody>
      </p:sp>
      <p:sp>
        <p:nvSpPr>
          <p:cNvPr id="8" name="Nadpis 7"/>
          <p:cNvSpPr>
            <a:spLocks noGrp="1"/>
          </p:cNvSpPr>
          <p:nvPr>
            <p:ph type="title"/>
          </p:nvPr>
        </p:nvSpPr>
        <p:spPr>
          <a:xfrm>
            <a:off x="180475" y="2947085"/>
            <a:ext cx="8686800" cy="1184825"/>
          </a:xfrm>
        </p:spPr>
        <p:txBody>
          <a:bodyPr rtlCol="0" anchor="t"/>
          <a:lstStyle>
            <a:lvl1pPr algn="r">
              <a:defRPr/>
            </a:lvl1pPr>
          </a:lstStyle>
          <a:p>
            <a:r>
              <a:rPr kumimoji="0" lang="sk-SK" smtClean="0"/>
              <a:t>Upravte štýly predlohy textu</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0" name="Nadpis 19"/>
          <p:cNvSpPr>
            <a:spLocks noGrp="1"/>
          </p:cNvSpPr>
          <p:nvPr>
            <p:ph type="title"/>
          </p:nvPr>
        </p:nvSpPr>
        <p:spPr>
          <a:xfrm>
            <a:off x="301752" y="457200"/>
            <a:ext cx="8686800" cy="841248"/>
          </a:xfrm>
        </p:spPr>
        <p:txBody>
          <a:bodyPr/>
          <a:lstStyle/>
          <a:p>
            <a:r>
              <a:rPr kumimoji="0" lang="sk-SK" smtClean="0"/>
              <a:t>Upravte štýly predlohy textu</a:t>
            </a:r>
            <a:endParaRPr kumimoji="0" lang="en-US"/>
          </a:p>
        </p:txBody>
      </p:sp>
      <p:sp>
        <p:nvSpPr>
          <p:cNvPr id="14" name="Zástupný symbol obsah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13" name="Zástupný symbol obsah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21" name="Zástupný symbol dátumu 20"/>
          <p:cNvSpPr>
            <a:spLocks noGrp="1"/>
          </p:cNvSpPr>
          <p:nvPr>
            <p:ph type="dt" sz="half" idx="10"/>
          </p:nvPr>
        </p:nvSpPr>
        <p:spPr/>
        <p:txBody>
          <a:bodyPr/>
          <a:lstStyle/>
          <a:p>
            <a:fld id="{8B753033-9DA7-4C86-84C3-9E30BFD87F03}" type="datetimeFigureOut">
              <a:rPr lang="sk-SK" smtClean="0"/>
              <a:pPr/>
              <a:t>25.6.2015</a:t>
            </a:fld>
            <a:endParaRPr lang="sk-SK"/>
          </a:p>
        </p:txBody>
      </p:sp>
      <p:sp>
        <p:nvSpPr>
          <p:cNvPr id="10" name="Zástupný symbol päty 9"/>
          <p:cNvSpPr>
            <a:spLocks noGrp="1"/>
          </p:cNvSpPr>
          <p:nvPr>
            <p:ph type="ftr" sz="quarter" idx="11"/>
          </p:nvPr>
        </p:nvSpPr>
        <p:spPr/>
        <p:txBody>
          <a:bodyPr/>
          <a:lstStyle/>
          <a:p>
            <a:endParaRPr lang="sk-SK"/>
          </a:p>
        </p:txBody>
      </p:sp>
      <p:sp>
        <p:nvSpPr>
          <p:cNvPr id="31" name="Zástupný symbol čísla snímky 30"/>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Porovnanie">
    <p:spTree>
      <p:nvGrpSpPr>
        <p:cNvPr id="1" name=""/>
        <p:cNvGrpSpPr/>
        <p:nvPr/>
      </p:nvGrpSpPr>
      <p:grpSpPr>
        <a:xfrm>
          <a:off x="0" y="0"/>
          <a:ext cx="0" cy="0"/>
          <a:chOff x="0" y="0"/>
          <a:chExt cx="0" cy="0"/>
        </a:xfrm>
      </p:grpSpPr>
      <p:sp>
        <p:nvSpPr>
          <p:cNvPr id="29" name="Nadpis 28"/>
          <p:cNvSpPr>
            <a:spLocks noGrp="1"/>
          </p:cNvSpPr>
          <p:nvPr>
            <p:ph type="title"/>
          </p:nvPr>
        </p:nvSpPr>
        <p:spPr>
          <a:xfrm>
            <a:off x="304800" y="5410200"/>
            <a:ext cx="8610600" cy="882650"/>
          </a:xfrm>
        </p:spPr>
        <p:txBody>
          <a:bodyPr anchor="ctr"/>
          <a:lstStyle>
            <a:lvl1pPr>
              <a:defRPr/>
            </a:lvl1pPr>
          </a:lstStyle>
          <a:p>
            <a:r>
              <a:rPr kumimoji="0" lang="sk-SK" smtClean="0"/>
              <a:t>Upravte štýly predlohy textu</a:t>
            </a:r>
            <a:endParaRPr kumimoji="0" lang="en-US"/>
          </a:p>
        </p:txBody>
      </p:sp>
      <p:sp>
        <p:nvSpPr>
          <p:cNvPr id="13" name="Zástupný symbol textu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sk-SK" smtClean="0"/>
              <a:t>Upravte štýl predlohy textu.</a:t>
            </a:r>
          </a:p>
        </p:txBody>
      </p:sp>
      <p:sp>
        <p:nvSpPr>
          <p:cNvPr id="25" name="Zástupný symbol textu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sk-SK" smtClean="0"/>
              <a:t>Upravte štýl predlohy textu.</a:t>
            </a:r>
          </a:p>
        </p:txBody>
      </p:sp>
      <p:sp>
        <p:nvSpPr>
          <p:cNvPr id="4" name="Zástupný symbol obsah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28" name="Zástupný symbol obsah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10" name="Zástupný symbol dátumu 9"/>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a:xfrm>
            <a:off x="8229600" y="6477000"/>
            <a:ext cx="762000" cy="246888"/>
          </a:xfrm>
        </p:spPr>
        <p:txBody>
          <a:bodyPr/>
          <a:lstStyle/>
          <a:p>
            <a:fld id="{268C7DCA-4622-493B-9740-6EE2BC3E7059}" type="slidenum">
              <a:rPr lang="sk-SK" smtClean="0"/>
              <a:pPr/>
              <a:t>‹#›</a:t>
            </a:fld>
            <a:endParaRPr lang="sk-SK"/>
          </a:p>
        </p:txBody>
      </p:sp>
      <p:sp>
        <p:nvSpPr>
          <p:cNvPr id="11" name="Rovná spojnica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30" name="Nadpis 29"/>
          <p:cNvSpPr>
            <a:spLocks noGrp="1"/>
          </p:cNvSpPr>
          <p:nvPr>
            <p:ph type="title"/>
          </p:nvPr>
        </p:nvSpPr>
        <p:spPr>
          <a:xfrm>
            <a:off x="301752" y="457200"/>
            <a:ext cx="8686800" cy="841248"/>
          </a:xfrm>
        </p:spPr>
        <p:txBody>
          <a:bodyPr/>
          <a:lstStyle/>
          <a:p>
            <a:r>
              <a:rPr kumimoji="0" lang="sk-SK" smtClean="0"/>
              <a:t>Upravte štýly predlohy textu</a:t>
            </a:r>
            <a:endParaRPr kumimoji="0" lang="en-US"/>
          </a:p>
        </p:txBody>
      </p:sp>
      <p:sp>
        <p:nvSpPr>
          <p:cNvPr id="12" name="Zástupný symbol dátumu 11"/>
          <p:cNvSpPr>
            <a:spLocks noGrp="1"/>
          </p:cNvSpPr>
          <p:nvPr>
            <p:ph type="dt" sz="half" idx="10"/>
          </p:nvPr>
        </p:nvSpPr>
        <p:spPr/>
        <p:txBody>
          <a:bodyPr/>
          <a:lstStyle/>
          <a:p>
            <a:fld id="{8B753033-9DA7-4C86-84C3-9E30BFD87F03}" type="datetimeFigureOut">
              <a:rPr lang="sk-SK" smtClean="0"/>
              <a:pPr/>
              <a:t>25.6.2015</a:t>
            </a:fld>
            <a:endParaRPr lang="sk-SK"/>
          </a:p>
        </p:txBody>
      </p:sp>
      <p:sp>
        <p:nvSpPr>
          <p:cNvPr id="21" name="Zástupný symbol päty 20"/>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1246516017"/>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Prázdna">
    <p:spTree>
      <p:nvGrpSpPr>
        <p:cNvPr id="1" name=""/>
        <p:cNvGrpSpPr/>
        <p:nvPr/>
      </p:nvGrpSpPr>
      <p:grpSpPr>
        <a:xfrm>
          <a:off x="0" y="0"/>
          <a:ext cx="0" cy="0"/>
          <a:chOff x="0" y="0"/>
          <a:chExt cx="0" cy="0"/>
        </a:xfrm>
      </p:grpSpPr>
      <p:sp>
        <p:nvSpPr>
          <p:cNvPr id="3" name="Zástupný symbol dátumu 2"/>
          <p:cNvSpPr>
            <a:spLocks noGrp="1"/>
          </p:cNvSpPr>
          <p:nvPr>
            <p:ph type="dt" sz="half" idx="10"/>
          </p:nvPr>
        </p:nvSpPr>
        <p:spPr/>
        <p:txBody>
          <a:bodyPr/>
          <a:lstStyle/>
          <a:p>
            <a:fld id="{8B753033-9DA7-4C86-84C3-9E30BFD87F03}" type="datetimeFigureOut">
              <a:rPr lang="sk-SK" smtClean="0"/>
              <a:pPr/>
              <a:t>25.6.2015</a:t>
            </a:fld>
            <a:endParaRPr lang="sk-SK"/>
          </a:p>
        </p:txBody>
      </p:sp>
      <p:sp>
        <p:nvSpPr>
          <p:cNvPr id="24" name="Zástupný symbol päty 23"/>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8" name="Rovná spojnica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Nadpis 11"/>
          <p:cNvSpPr>
            <a:spLocks noGrp="1"/>
          </p:cNvSpPr>
          <p:nvPr>
            <p:ph type="title"/>
          </p:nvPr>
        </p:nvSpPr>
        <p:spPr>
          <a:xfrm>
            <a:off x="457200" y="5486400"/>
            <a:ext cx="8458200" cy="520700"/>
          </a:xfrm>
        </p:spPr>
        <p:txBody>
          <a:bodyPr anchor="ctr"/>
          <a:lstStyle>
            <a:lvl1pPr algn="l">
              <a:buNone/>
              <a:defRPr sz="2000" b="1"/>
            </a:lvl1pPr>
          </a:lstStyle>
          <a:p>
            <a:r>
              <a:rPr kumimoji="0" lang="sk-SK" smtClean="0"/>
              <a:t>Upravte štýly predlohy textu</a:t>
            </a:r>
            <a:endParaRPr kumimoji="0" lang="en-US"/>
          </a:p>
        </p:txBody>
      </p:sp>
      <p:sp>
        <p:nvSpPr>
          <p:cNvPr id="26" name="Zástupný symbol textu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sk-SK" smtClean="0"/>
              <a:t>Upravte štýl predlohy textu.</a:t>
            </a:r>
          </a:p>
        </p:txBody>
      </p:sp>
      <p:sp>
        <p:nvSpPr>
          <p:cNvPr id="14" name="Zástupný symbol obsah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25" name="Zástupný symbol dátumu 2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29" name="Zástupný symbol päty 28"/>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13" name="Zástupný symbol obrázka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sk-SK" smtClean="0"/>
              <a:t>Ak chcete pridať obrázok, kliknite na ikonu</a:t>
            </a:r>
            <a:endParaRPr kumimoji="0" lang="en-US" dirty="0"/>
          </a:p>
        </p:txBody>
      </p:sp>
      <p:sp>
        <p:nvSpPr>
          <p:cNvPr id="7" name="Zástupný symbol dátumu 6"/>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p:txBody>
          <a:bodyPr/>
          <a:lstStyle/>
          <a:p>
            <a:endParaRPr lang="sk-SK"/>
          </a:p>
        </p:txBody>
      </p:sp>
      <p:sp>
        <p:nvSpPr>
          <p:cNvPr id="31" name="Zástupný symbol čísla snímky 30"/>
          <p:cNvSpPr>
            <a:spLocks noGrp="1"/>
          </p:cNvSpPr>
          <p:nvPr>
            <p:ph type="sldNum" sz="quarter" idx="12"/>
          </p:nvPr>
        </p:nvSpPr>
        <p:spPr/>
        <p:txBody>
          <a:bodyPr/>
          <a:lstStyle/>
          <a:p>
            <a:fld id="{268C7DCA-4622-493B-9740-6EE2BC3E7059}" type="slidenum">
              <a:rPr lang="sk-SK" smtClean="0"/>
              <a:pPr/>
              <a:t>‹#›</a:t>
            </a:fld>
            <a:endParaRPr lang="sk-SK"/>
          </a:p>
        </p:txBody>
      </p:sp>
      <p:sp>
        <p:nvSpPr>
          <p:cNvPr id="17" name="Nadpis 16"/>
          <p:cNvSpPr>
            <a:spLocks noGrp="1"/>
          </p:cNvSpPr>
          <p:nvPr>
            <p:ph type="title"/>
          </p:nvPr>
        </p:nvSpPr>
        <p:spPr>
          <a:xfrm>
            <a:off x="381000" y="4993760"/>
            <a:ext cx="5867400" cy="522288"/>
          </a:xfrm>
        </p:spPr>
        <p:txBody>
          <a:bodyPr anchor="ctr"/>
          <a:lstStyle>
            <a:lvl1pPr algn="l">
              <a:buNone/>
              <a:defRPr sz="2000" b="1"/>
            </a:lvl1pPr>
          </a:lstStyle>
          <a:p>
            <a:r>
              <a:rPr kumimoji="0" lang="sk-SK" smtClean="0"/>
              <a:t>Upravte štýly predlohy textu</a:t>
            </a:r>
            <a:endParaRPr kumimoji="0" lang="en-US"/>
          </a:p>
        </p:txBody>
      </p:sp>
      <p:sp>
        <p:nvSpPr>
          <p:cNvPr id="26" name="Zástupný symbol textu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sk-SK" smtClean="0"/>
              <a:t>Upravte štýl predlohy textu.</a:t>
            </a:r>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sk-SK" smtClean="0"/>
              <a:t>Upravte štýly predlohy textu</a:t>
            </a:r>
            <a:endParaRPr kumimoji="0" lang="en-US"/>
          </a:p>
        </p:txBody>
      </p:sp>
      <p:sp>
        <p:nvSpPr>
          <p:cNvPr id="3" name="Zástupný symbol zvislého textu 2"/>
          <p:cNvSpPr>
            <a:spLocks noGrp="1"/>
          </p:cNvSpPr>
          <p:nvPr>
            <p:ph type="body" orient="vert" idx="1"/>
          </p:nvPr>
        </p:nvSpPr>
        <p:spPr/>
        <p:txBody>
          <a:bodyPr vert="eaVert"/>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858000" y="549276"/>
            <a:ext cx="1828800" cy="5851525"/>
          </a:xfrm>
        </p:spPr>
        <p:txBody>
          <a:bodyPr vert="eaVert"/>
          <a:lstStyle/>
          <a:p>
            <a:r>
              <a:rPr kumimoji="0" lang="sk-SK" smtClean="0"/>
              <a:t>Upravte štýly predlohy textu</a:t>
            </a:r>
            <a:endParaRPr kumimoji="0" lang="en-US"/>
          </a:p>
        </p:txBody>
      </p:sp>
      <p:sp>
        <p:nvSpPr>
          <p:cNvPr id="3" name="Zástupný symbol zvislého textu 2"/>
          <p:cNvSpPr>
            <a:spLocks noGrp="1"/>
          </p:cNvSpPr>
          <p:nvPr>
            <p:ph type="body" orient="vert" idx="1"/>
          </p:nvPr>
        </p:nvSpPr>
        <p:spPr>
          <a:xfrm>
            <a:off x="457200" y="549276"/>
            <a:ext cx="6248400" cy="5851525"/>
          </a:xfrm>
        </p:spPr>
        <p:txBody>
          <a:bodyPr vert="eaVert"/>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sk-SK" smtClean="0"/>
              <a:t>Upravte štýly predlohy textu</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
        <p:nvSpPr>
          <p:cNvPr id="7" name="Title 6"/>
          <p:cNvSpPr>
            <a:spLocks noGrp="1"/>
          </p:cNvSpPr>
          <p:nvPr>
            <p:ph type="title"/>
          </p:nvPr>
        </p:nvSpPr>
        <p:spPr/>
        <p:txBody>
          <a:bodyPr/>
          <a:lstStyle/>
          <a:p>
            <a:r>
              <a:rPr lang="sk-SK" smtClean="0"/>
              <a:t>Upravte štýly predlohy textu</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5" name="Date Placeholder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68C7DCA-4622-493B-9740-6EE2BC3E7059}" type="slidenum">
              <a:rPr lang="sk-SK" smtClean="0"/>
              <a:pPr/>
              <a:t>‹#›</a:t>
            </a:fld>
            <a:endParaRPr lang="sk-SK"/>
          </a:p>
        </p:txBody>
      </p:sp>
      <p:sp>
        <p:nvSpPr>
          <p:cNvPr id="9" name="Content Placeholder 8"/>
          <p:cNvSpPr>
            <a:spLocks noGrp="1"/>
          </p:cNvSpPr>
          <p:nvPr>
            <p:ph sz="quarter" idx="13"/>
          </p:nvPr>
        </p:nvSpPr>
        <p:spPr>
          <a:xfrm>
            <a:off x="676655" y="2679192"/>
            <a:ext cx="3822192" cy="34472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Upravte štýly predlohy textu</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8B753033-9DA7-4C86-84C3-9E30BFD87F03}" type="datetimeFigureOut">
              <a:rPr lang="sk-SK" smtClean="0"/>
              <a:pPr/>
              <a:t>25.6.2015</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Upravte štýly predlohy textu</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8B753033-9DA7-4C86-84C3-9E30BFD87F03}" type="datetimeFigureOut">
              <a:rPr lang="sk-SK" smtClean="0"/>
              <a:pPr/>
              <a:t>25.6.2015</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3307349677"/>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Date Placeholder 2"/>
          <p:cNvSpPr>
            <a:spLocks noGrp="1"/>
          </p:cNvSpPr>
          <p:nvPr>
            <p:ph type="dt" sz="half" idx="10"/>
          </p:nvPr>
        </p:nvSpPr>
        <p:spPr/>
        <p:txBody>
          <a:bodyPr/>
          <a:lstStyle/>
          <a:p>
            <a:fld id="{8B753033-9DA7-4C86-84C3-9E30BFD87F03}" type="datetimeFigureOut">
              <a:rPr lang="sk-SK" smtClean="0"/>
              <a:pPr/>
              <a:t>25.6.2015</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Prázdna">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B753033-9DA7-4C86-84C3-9E30BFD87F03}" type="datetimeFigureOut">
              <a:rPr lang="sk-SK" smtClean="0"/>
              <a:pPr/>
              <a:t>25.6.2015</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68C7DCA-4622-493B-9740-6EE2BC3E7059}" type="slidenum">
              <a:rPr lang="sk-SK" smtClean="0"/>
              <a:pPr/>
              <a:t>‹#›</a:t>
            </a:fld>
            <a:endParaRPr lang="sk-SK"/>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sk-SK" smtClean="0"/>
              <a:t>Upravte štýly predlohy textu</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sk-SK" smtClean="0"/>
              <a:t>Upravte štýly predlohy textu</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68C7DCA-4622-493B-9740-6EE2BC3E7059}" type="slidenum">
              <a:rPr lang="sk-SK" smtClean="0"/>
              <a:pPr/>
              <a:t>‹#›</a:t>
            </a:fld>
            <a:endParaRPr lang="sk-SK"/>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smtClean="0"/>
              <a:t>Ak chcete pridať obrázok, kliknite na ikonu</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Zvislý nadpis a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68C7DCA-4622-493B-9740-6EE2BC3E7059}" type="slidenum">
              <a:rPr lang="sk-SK" smtClean="0"/>
              <a:pPr/>
              <a:t>‹#›</a:t>
            </a:fld>
            <a:endParaRPr lang="sk-SK"/>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sk-SK" smtClean="0"/>
              <a:t>Upravte štýly predlohy textu</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7" name="Rovnoramenný trojuholník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540544" y="776288"/>
            <a:ext cx="8062912" cy="1470025"/>
          </a:xfrm>
        </p:spPr>
        <p:txBody>
          <a:bodyPr anchor="b">
            <a:normAutofit/>
          </a:bodyPr>
          <a:lstStyle>
            <a:lvl1pPr algn="r">
              <a:defRPr sz="4400"/>
            </a:lvl1pPr>
          </a:lstStyle>
          <a:p>
            <a:r>
              <a:rPr kumimoji="0" lang="sk-SK" smtClean="0"/>
              <a:t>Upravte štýly predlohy textu</a:t>
            </a:r>
            <a:endParaRPr kumimoji="0" lang="en-US"/>
          </a:p>
        </p:txBody>
      </p:sp>
      <p:sp>
        <p:nvSpPr>
          <p:cNvPr id="9" name="Podnadpis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k-SK" smtClean="0"/>
              <a:t>Upravte štýl predlohy podnadpisov</a:t>
            </a:r>
            <a:endParaRPr kumimoji="0" lang="en-US"/>
          </a:p>
        </p:txBody>
      </p:sp>
      <p:sp>
        <p:nvSpPr>
          <p:cNvPr id="28" name="Zástupný symbol dátumu 27"/>
          <p:cNvSpPr>
            <a:spLocks noGrp="1"/>
          </p:cNvSpPr>
          <p:nvPr>
            <p:ph type="dt" sz="half" idx="10"/>
          </p:nvPr>
        </p:nvSpPr>
        <p:spPr>
          <a:xfrm>
            <a:off x="1371600" y="6012656"/>
            <a:ext cx="5791200" cy="365125"/>
          </a:xfrm>
        </p:spPr>
        <p:txBody>
          <a:bodyPr tIns="0" bIns="0" anchor="t"/>
          <a:lstStyle>
            <a:lvl1pPr algn="r">
              <a:defRPr sz="1000"/>
            </a:lvl1pPr>
          </a:lstStyle>
          <a:p>
            <a:fld id="{8B753033-9DA7-4C86-84C3-9E30BFD87F03}" type="datetimeFigureOut">
              <a:rPr lang="sk-SK" smtClean="0"/>
              <a:pPr/>
              <a:t>25.6.2015</a:t>
            </a:fld>
            <a:endParaRPr lang="sk-SK"/>
          </a:p>
        </p:txBody>
      </p:sp>
      <p:sp>
        <p:nvSpPr>
          <p:cNvPr id="17" name="Zástupný symbol päty 16"/>
          <p:cNvSpPr>
            <a:spLocks noGrp="1"/>
          </p:cNvSpPr>
          <p:nvPr>
            <p:ph type="ftr" sz="quarter" idx="11"/>
          </p:nvPr>
        </p:nvSpPr>
        <p:spPr>
          <a:xfrm>
            <a:off x="1371600" y="5650704"/>
            <a:ext cx="5791200" cy="365125"/>
          </a:xfrm>
        </p:spPr>
        <p:txBody>
          <a:bodyPr tIns="0" bIns="0" anchor="b"/>
          <a:lstStyle>
            <a:lvl1pPr algn="r">
              <a:defRPr sz="1100"/>
            </a:lvl1pPr>
          </a:lstStyle>
          <a:p>
            <a:endParaRPr lang="sk-SK"/>
          </a:p>
        </p:txBody>
      </p:sp>
      <p:sp>
        <p:nvSpPr>
          <p:cNvPr id="29" name="Zástupný symbol čísla snímky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67494"/>
            <a:ext cx="8229600" cy="1399032"/>
          </a:xfrm>
        </p:spPr>
        <p:txBody>
          <a:bodyPr/>
          <a:lstStyle/>
          <a:p>
            <a:r>
              <a:rPr kumimoji="0" lang="sk-SK" smtClean="0"/>
              <a:t>Upravte štýly predlohy textu</a:t>
            </a:r>
            <a:endParaRPr kumimoji="0" lang="en-US"/>
          </a:p>
        </p:txBody>
      </p:sp>
      <p:sp>
        <p:nvSpPr>
          <p:cNvPr id="3" name="Zástupný symbol obsahu 2"/>
          <p:cNvSpPr>
            <a:spLocks noGrp="1"/>
          </p:cNvSpPr>
          <p:nvPr>
            <p:ph idx="1"/>
          </p:nvPr>
        </p:nvSpPr>
        <p:spPr>
          <a:xfrm>
            <a:off x="457200" y="1882808"/>
            <a:ext cx="8229600" cy="4572000"/>
          </a:xfrm>
        </p:spPr>
        <p:txBody>
          <a:body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a:xfrm>
            <a:off x="4791456" y="6480048"/>
            <a:ext cx="2133600" cy="301752"/>
          </a:xfrm>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a:xfrm>
            <a:off x="457200" y="6480969"/>
            <a:ext cx="4260056" cy="300831"/>
          </a:xfrm>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bg>
      <p:bgRef idx="1002">
        <a:schemeClr val="bg1"/>
      </p:bgRef>
    </p:bg>
    <p:spTree>
      <p:nvGrpSpPr>
        <p:cNvPr id="1" name=""/>
        <p:cNvGrpSpPr/>
        <p:nvPr/>
      </p:nvGrpSpPr>
      <p:grpSpPr>
        <a:xfrm>
          <a:off x="0" y="0"/>
          <a:ext cx="0" cy="0"/>
          <a:chOff x="0" y="0"/>
          <a:chExt cx="0" cy="0"/>
        </a:xfrm>
      </p:grpSpPr>
      <p:sp>
        <p:nvSpPr>
          <p:cNvPr id="9" name="Pravouhlý trojuholník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Rovnoramenný trojuholník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Zástupný symbol dátumu 3"/>
          <p:cNvSpPr>
            <a:spLocks noGrp="1"/>
          </p:cNvSpPr>
          <p:nvPr>
            <p:ph type="dt" sz="half" idx="10"/>
          </p:nvPr>
        </p:nvSpPr>
        <p:spPr>
          <a:xfrm>
            <a:off x="6955632" y="6477000"/>
            <a:ext cx="2133600" cy="304800"/>
          </a:xfrm>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a:xfrm>
            <a:off x="2619376" y="6480969"/>
            <a:ext cx="4260056" cy="300831"/>
          </a:xfrm>
        </p:spPr>
        <p:txBody>
          <a:bodyPr/>
          <a:lstStyle/>
          <a:p>
            <a:endParaRPr lang="sk-SK"/>
          </a:p>
        </p:txBody>
      </p:sp>
      <p:sp>
        <p:nvSpPr>
          <p:cNvPr id="6" name="Zástupný symbol čísla snímky 5"/>
          <p:cNvSpPr>
            <a:spLocks noGrp="1"/>
          </p:cNvSpPr>
          <p:nvPr>
            <p:ph type="sldNum" sz="quarter" idx="12"/>
          </p:nvPr>
        </p:nvSpPr>
        <p:spPr>
          <a:xfrm>
            <a:off x="8451056" y="809624"/>
            <a:ext cx="502920" cy="300831"/>
          </a:xfrm>
        </p:spPr>
        <p:txBody>
          <a:bodyPr/>
          <a:lstStyle/>
          <a:p>
            <a:fld id="{268C7DCA-4622-493B-9740-6EE2BC3E7059}" type="slidenum">
              <a:rPr lang="sk-SK" smtClean="0"/>
              <a:pPr/>
              <a:t>‹#›</a:t>
            </a:fld>
            <a:endParaRPr lang="sk-SK"/>
          </a:p>
        </p:txBody>
      </p:sp>
      <p:cxnSp>
        <p:nvCxnSpPr>
          <p:cNvPr id="11" name="Rovná spojnica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Rovná spojnica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Nadpis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sk-SK" smtClean="0"/>
              <a:t>Upravte štýly predlohy textu</a:t>
            </a:r>
            <a:endParaRPr kumimoji="0" lang="en-US"/>
          </a:p>
        </p:txBody>
      </p:sp>
      <p:sp>
        <p:nvSpPr>
          <p:cNvPr id="3" name="Zástupný symbol textu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k-SK" smtClean="0"/>
              <a:t>Upravte štýl predlohy textu.</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marL="0" algn="l">
              <a:defRPr/>
            </a:lvl1pPr>
          </a:lstStyle>
          <a:p>
            <a:r>
              <a:rPr kumimoji="0" lang="sk-SK" smtClean="0"/>
              <a:t>Upravte štýly predlohy textu</a:t>
            </a:r>
            <a:endParaRPr kumimoji="0" lang="en-US"/>
          </a:p>
        </p:txBody>
      </p:sp>
      <p:sp>
        <p:nvSpPr>
          <p:cNvPr id="3" name="Zástupný symbol obsahu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obsahu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5" name="Zástupný symbol dátumu 4"/>
          <p:cNvSpPr>
            <a:spLocks noGrp="1"/>
          </p:cNvSpPr>
          <p:nvPr>
            <p:ph type="dt" sz="half" idx="10"/>
          </p:nvPr>
        </p:nvSpPr>
        <p:spPr>
          <a:xfrm>
            <a:off x="4791456" y="6480969"/>
            <a:ext cx="2133600" cy="301752"/>
          </a:xfrm>
        </p:spPr>
        <p:txBody>
          <a:bodyPr/>
          <a:lstStyle/>
          <a:p>
            <a:fld id="{8B753033-9DA7-4C86-84C3-9E30BFD87F03}" type="datetimeFigureOut">
              <a:rPr lang="sk-SK" smtClean="0"/>
              <a:pPr/>
              <a:t>25.6.2015</a:t>
            </a:fld>
            <a:endParaRPr lang="sk-SK"/>
          </a:p>
        </p:txBody>
      </p:sp>
      <p:sp>
        <p:nvSpPr>
          <p:cNvPr id="6" name="Zástupný symbol päty 5"/>
          <p:cNvSpPr>
            <a:spLocks noGrp="1"/>
          </p:cNvSpPr>
          <p:nvPr>
            <p:ph type="ftr" sz="quarter" idx="11"/>
          </p:nvPr>
        </p:nvSpPr>
        <p:spPr>
          <a:xfrm>
            <a:off x="457200" y="6480969"/>
            <a:ext cx="4260056" cy="301752"/>
          </a:xfrm>
        </p:spPr>
        <p:txBody>
          <a:bodyPr/>
          <a:lstStyle/>
          <a:p>
            <a:endParaRPr lang="sk-SK"/>
          </a:p>
        </p:txBody>
      </p:sp>
      <p:sp>
        <p:nvSpPr>
          <p:cNvPr id="7" name="Zástupný symbol čísla snímky 6"/>
          <p:cNvSpPr>
            <a:spLocks noGrp="1"/>
          </p:cNvSpPr>
          <p:nvPr>
            <p:ph type="sldNum" sz="quarter" idx="12"/>
          </p:nvPr>
        </p:nvSpPr>
        <p:spPr>
          <a:xfrm>
            <a:off x="7589520" y="6480969"/>
            <a:ext cx="502920" cy="301752"/>
          </a:xfrm>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8B753033-9DA7-4C86-84C3-9E30BFD87F03}" type="datetimeFigureOut">
              <a:rPr lang="sk-SK" smtClean="0"/>
              <a:pPr/>
              <a:t>25.6.2015</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3208754375"/>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Porovnanie">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sk-SK" smtClean="0"/>
              <a:t>Upravte štýly predlohy textu</a:t>
            </a:r>
            <a:endParaRPr kumimoji="0" lang="en-US"/>
          </a:p>
        </p:txBody>
      </p:sp>
      <p:sp>
        <p:nvSpPr>
          <p:cNvPr id="3" name="Zástupný symbol textu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k-SK" smtClean="0"/>
              <a:t>Upravte štýl predlohy textu.</a:t>
            </a:r>
          </a:p>
        </p:txBody>
      </p:sp>
      <p:sp>
        <p:nvSpPr>
          <p:cNvPr id="4" name="Zástupný symbol textu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k-SK" smtClean="0"/>
              <a:t>Upravte štýl predlohy textu.</a:t>
            </a:r>
          </a:p>
        </p:txBody>
      </p:sp>
      <p:sp>
        <p:nvSpPr>
          <p:cNvPr id="5" name="Zástupný symbol obsahu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6" name="Zástupný symbol obsahu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7" name="Zástupný symbol dátumu 6"/>
          <p:cNvSpPr>
            <a:spLocks noGrp="1"/>
          </p:cNvSpPr>
          <p:nvPr>
            <p:ph type="dt" sz="half" idx="10"/>
          </p:nvPr>
        </p:nvSpPr>
        <p:spPr>
          <a:xfrm>
            <a:off x="4791456" y="6480969"/>
            <a:ext cx="2130552" cy="301752"/>
          </a:xfrm>
        </p:spPr>
        <p:txBody>
          <a:bodyPr/>
          <a:lstStyle/>
          <a:p>
            <a:fld id="{8B753033-9DA7-4C86-84C3-9E30BFD87F03}" type="datetimeFigureOut">
              <a:rPr lang="sk-SK" smtClean="0"/>
              <a:pPr/>
              <a:t>25.6.2015</a:t>
            </a:fld>
            <a:endParaRPr lang="sk-SK"/>
          </a:p>
        </p:txBody>
      </p:sp>
      <p:sp>
        <p:nvSpPr>
          <p:cNvPr id="8" name="Zástupný symbol päty 7"/>
          <p:cNvSpPr>
            <a:spLocks noGrp="1"/>
          </p:cNvSpPr>
          <p:nvPr>
            <p:ph type="ftr" sz="quarter" idx="11"/>
          </p:nvPr>
        </p:nvSpPr>
        <p:spPr>
          <a:xfrm>
            <a:off x="457200" y="6480969"/>
            <a:ext cx="4261104" cy="301752"/>
          </a:xfrm>
        </p:spPr>
        <p:txBody>
          <a:bodyPr/>
          <a:lstStyle/>
          <a:p>
            <a:endParaRPr lang="sk-SK"/>
          </a:p>
        </p:txBody>
      </p:sp>
      <p:sp>
        <p:nvSpPr>
          <p:cNvPr id="9" name="Zástupný symbol čísla snímky 8"/>
          <p:cNvSpPr>
            <a:spLocks noGrp="1"/>
          </p:cNvSpPr>
          <p:nvPr>
            <p:ph type="sldNum" sz="quarter" idx="12"/>
          </p:nvPr>
        </p:nvSpPr>
        <p:spPr>
          <a:xfrm>
            <a:off x="7589520" y="6483096"/>
            <a:ext cx="502920" cy="301752"/>
          </a:xfrm>
        </p:spPr>
        <p:txBody>
          <a:bodyPr/>
          <a:lstStyle>
            <a:lvl1pPr algn="ctr">
              <a:defRPr/>
            </a:lvl1pPr>
          </a:lstStyle>
          <a:p>
            <a:fld id="{268C7DCA-4622-493B-9740-6EE2BC3E7059}" type="slidenum">
              <a:rPr lang="sk-SK" smtClean="0"/>
              <a:pPr/>
              <a:t>‹#›</a:t>
            </a:fld>
            <a:endParaRPr lang="sk-SK"/>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b="0"/>
            </a:lvl1pPr>
          </a:lstStyle>
          <a:p>
            <a:r>
              <a:rPr kumimoji="0" lang="sk-SK" smtClean="0"/>
              <a:t>Upravte štýly predlohy textu</a:t>
            </a:r>
            <a:endParaRPr kumimoji="0" lang="en-US"/>
          </a:p>
        </p:txBody>
      </p:sp>
      <p:sp>
        <p:nvSpPr>
          <p:cNvPr id="3" name="Zástupný symbol dátumu 2"/>
          <p:cNvSpPr>
            <a:spLocks noGrp="1"/>
          </p:cNvSpPr>
          <p:nvPr>
            <p:ph type="dt" sz="half" idx="10"/>
          </p:nvPr>
        </p:nvSpPr>
        <p:spPr/>
        <p:txBody>
          <a:bodyPr/>
          <a:lstStyle/>
          <a:p>
            <a:fld id="{8B753033-9DA7-4C86-84C3-9E30BFD87F03}" type="datetimeFigureOut">
              <a:rPr lang="sk-SK" smtClean="0"/>
              <a:pPr/>
              <a:t>25.6.2015</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4791456" y="6480969"/>
            <a:ext cx="2133600" cy="301752"/>
          </a:xfrm>
        </p:spPr>
        <p:txBody>
          <a:bodyPr/>
          <a:lstStyle/>
          <a:p>
            <a:fld id="{8B753033-9DA7-4C86-84C3-9E30BFD87F03}" type="datetimeFigureOut">
              <a:rPr lang="sk-SK" smtClean="0"/>
              <a:pPr/>
              <a:t>25.6.2015</a:t>
            </a:fld>
            <a:endParaRPr lang="sk-SK"/>
          </a:p>
        </p:txBody>
      </p:sp>
      <p:sp>
        <p:nvSpPr>
          <p:cNvPr id="3" name="Zástupný symbol päty 2"/>
          <p:cNvSpPr>
            <a:spLocks noGrp="1"/>
          </p:cNvSpPr>
          <p:nvPr>
            <p:ph type="ftr" sz="quarter" idx="11"/>
          </p:nvPr>
        </p:nvSpPr>
        <p:spPr>
          <a:xfrm>
            <a:off x="457200" y="6481890"/>
            <a:ext cx="4260056" cy="300831"/>
          </a:xfrm>
        </p:spPr>
        <p:txBody>
          <a:bodyPr/>
          <a:lstStyle/>
          <a:p>
            <a:endParaRPr lang="sk-SK"/>
          </a:p>
        </p:txBody>
      </p:sp>
      <p:sp>
        <p:nvSpPr>
          <p:cNvPr id="4" name="Zástupný symbol čísla snímky 3"/>
          <p:cNvSpPr>
            <a:spLocks noGrp="1"/>
          </p:cNvSpPr>
          <p:nvPr>
            <p:ph type="sldNum" sz="quarter" idx="12"/>
          </p:nvPr>
        </p:nvSpPr>
        <p:spPr>
          <a:xfrm>
            <a:off x="7589520" y="6480969"/>
            <a:ext cx="502920" cy="301752"/>
          </a:xfrm>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Obsah s popisom">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sk-SK" smtClean="0"/>
              <a:t>Upravte štýly predlohy textu</a:t>
            </a:r>
            <a:endParaRPr kumimoji="0" lang="en-US"/>
          </a:p>
        </p:txBody>
      </p:sp>
      <p:sp>
        <p:nvSpPr>
          <p:cNvPr id="3" name="Zástupný symbol textu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sk-SK" smtClean="0"/>
              <a:t>Upravte štýl predlohy textu.</a:t>
            </a:r>
          </a:p>
        </p:txBody>
      </p:sp>
      <p:sp>
        <p:nvSpPr>
          <p:cNvPr id="4" name="Zástupný symbol obsahu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5" name="Zástupný symbol dátumu 4"/>
          <p:cNvSpPr>
            <a:spLocks noGrp="1"/>
          </p:cNvSpPr>
          <p:nvPr>
            <p:ph type="dt" sz="half" idx="10"/>
          </p:nvPr>
        </p:nvSpPr>
        <p:spPr>
          <a:xfrm>
            <a:off x="6278976" y="6556248"/>
            <a:ext cx="2133600" cy="301752"/>
          </a:xfrm>
        </p:spPr>
        <p:txBody>
          <a:bodyPr/>
          <a:lstStyle>
            <a:lvl1pPr>
              <a:defRPr sz="900"/>
            </a:lvl1pPr>
          </a:lstStyle>
          <a:p>
            <a:fld id="{8B753033-9DA7-4C86-84C3-9E30BFD87F03}" type="datetimeFigureOut">
              <a:rPr lang="sk-SK" smtClean="0"/>
              <a:pPr/>
              <a:t>25.6.2015</a:t>
            </a:fld>
            <a:endParaRPr lang="sk-SK"/>
          </a:p>
        </p:txBody>
      </p:sp>
      <p:sp>
        <p:nvSpPr>
          <p:cNvPr id="6" name="Zástupný symbol päty 5"/>
          <p:cNvSpPr>
            <a:spLocks noGrp="1"/>
          </p:cNvSpPr>
          <p:nvPr>
            <p:ph type="ftr" sz="quarter" idx="11"/>
          </p:nvPr>
        </p:nvSpPr>
        <p:spPr>
          <a:xfrm>
            <a:off x="1135856" y="6556248"/>
            <a:ext cx="5143120" cy="301752"/>
          </a:xfrm>
        </p:spPr>
        <p:txBody>
          <a:bodyPr/>
          <a:lstStyle>
            <a:lvl1pPr>
              <a:defRPr sz="900"/>
            </a:lvl1pPr>
          </a:lstStyle>
          <a:p>
            <a:endParaRPr lang="sk-SK"/>
          </a:p>
        </p:txBody>
      </p:sp>
      <p:sp>
        <p:nvSpPr>
          <p:cNvPr id="7" name="Zástupný symbol čísla snímky 6"/>
          <p:cNvSpPr>
            <a:spLocks noGrp="1"/>
          </p:cNvSpPr>
          <p:nvPr>
            <p:ph type="sldNum" sz="quarter" idx="12"/>
          </p:nvPr>
        </p:nvSpPr>
        <p:spPr>
          <a:xfrm>
            <a:off x="8410576" y="6556248"/>
            <a:ext cx="502920" cy="301752"/>
          </a:xfrm>
        </p:spPr>
        <p:txBody>
          <a:bodyPr/>
          <a:lstStyle>
            <a:lvl1pPr>
              <a:defRPr sz="900"/>
            </a:lvl1pPr>
          </a:lstStyle>
          <a:p>
            <a:fld id="{268C7DCA-4622-493B-9740-6EE2BC3E7059}" type="slidenum">
              <a:rPr lang="sk-SK" smtClean="0"/>
              <a:pPr/>
              <a:t>‹#›</a:t>
            </a:fld>
            <a:endParaRPr lang="sk-SK"/>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bg>
      <p:bgRef idx="1002">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sk-SK" smtClean="0"/>
              <a:t>Upravte štýly predlohy textu</a:t>
            </a:r>
            <a:endParaRPr kumimoji="0" lang="en-US"/>
          </a:p>
        </p:txBody>
      </p:sp>
      <p:sp>
        <p:nvSpPr>
          <p:cNvPr id="3" name="Zástupný symbol obrázka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sk-SK" smtClean="0"/>
              <a:t>Ak chcete pridať obrázok, kliknite na ikonu</a:t>
            </a:r>
            <a:endParaRPr kumimoji="0" lang="en-US" dirty="0"/>
          </a:p>
        </p:txBody>
      </p:sp>
      <p:sp>
        <p:nvSpPr>
          <p:cNvPr id="4" name="Zástupný symbol textu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sk-SK" smtClean="0"/>
              <a:t>Upravte štýl predlohy textu.</a:t>
            </a:r>
          </a:p>
        </p:txBody>
      </p:sp>
      <p:sp>
        <p:nvSpPr>
          <p:cNvPr id="5" name="Zástupný symbol dátumu 4"/>
          <p:cNvSpPr>
            <a:spLocks noGrp="1"/>
          </p:cNvSpPr>
          <p:nvPr>
            <p:ph type="dt" sz="half" idx="10"/>
          </p:nvPr>
        </p:nvSpPr>
        <p:spPr>
          <a:xfrm>
            <a:off x="6108192" y="6556248"/>
            <a:ext cx="2103120" cy="301752"/>
          </a:xfrm>
        </p:spPr>
        <p:txBody>
          <a:bodyPr/>
          <a:lstStyle>
            <a:lvl1pPr>
              <a:defRPr sz="900"/>
            </a:lvl1pPr>
          </a:lstStyle>
          <a:p>
            <a:fld id="{8B753033-9DA7-4C86-84C3-9E30BFD87F03}" type="datetimeFigureOut">
              <a:rPr lang="sk-SK" smtClean="0"/>
              <a:pPr/>
              <a:t>25.6.2015</a:t>
            </a:fld>
            <a:endParaRPr lang="sk-SK"/>
          </a:p>
        </p:txBody>
      </p:sp>
      <p:sp>
        <p:nvSpPr>
          <p:cNvPr id="6" name="Zástupný symbol päty 5"/>
          <p:cNvSpPr>
            <a:spLocks noGrp="1"/>
          </p:cNvSpPr>
          <p:nvPr>
            <p:ph type="ftr" sz="quarter" idx="11"/>
          </p:nvPr>
        </p:nvSpPr>
        <p:spPr>
          <a:xfrm>
            <a:off x="1170432" y="6557169"/>
            <a:ext cx="4948072" cy="301752"/>
          </a:xfrm>
        </p:spPr>
        <p:txBody>
          <a:bodyPr/>
          <a:lstStyle>
            <a:lvl1pPr>
              <a:defRPr sz="900"/>
            </a:lvl1pPr>
          </a:lstStyle>
          <a:p>
            <a:endParaRPr lang="sk-SK"/>
          </a:p>
        </p:txBody>
      </p:sp>
      <p:sp>
        <p:nvSpPr>
          <p:cNvPr id="7" name="Zástupný symbol čísla snímky 6"/>
          <p:cNvSpPr>
            <a:spLocks noGrp="1"/>
          </p:cNvSpPr>
          <p:nvPr>
            <p:ph type="sldNum" sz="quarter" idx="12"/>
          </p:nvPr>
        </p:nvSpPr>
        <p:spPr>
          <a:xfrm>
            <a:off x="8217192" y="6556248"/>
            <a:ext cx="365760" cy="301752"/>
          </a:xfrm>
        </p:spPr>
        <p:txBody>
          <a:bodyPr/>
          <a:lstStyle>
            <a:lvl1pPr algn="ctr">
              <a:defRPr sz="900"/>
            </a:lvl1pPr>
          </a:lstStyle>
          <a:p>
            <a:fld id="{268C7DCA-4622-493B-9740-6EE2BC3E7059}" type="slidenum">
              <a:rPr lang="sk-SK" smtClean="0"/>
              <a:pPr/>
              <a:t>‹#›</a:t>
            </a:fld>
            <a:endParaRPr lang="sk-SK"/>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sk-SK" smtClean="0"/>
              <a:t>Upravte štýly predlohy textu</a:t>
            </a:r>
            <a:endParaRPr kumimoji="0" lang="en-US"/>
          </a:p>
        </p:txBody>
      </p:sp>
      <p:sp>
        <p:nvSpPr>
          <p:cNvPr id="3" name="Zástupný symbol zvislého textu 2"/>
          <p:cNvSpPr>
            <a:spLocks noGrp="1"/>
          </p:cNvSpPr>
          <p:nvPr>
            <p:ph type="body" orient="vert" idx="1"/>
          </p:nvPr>
        </p:nvSpPr>
        <p:spPr/>
        <p:txBody>
          <a:bodyPr vert="eaVert"/>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781800" y="381000"/>
            <a:ext cx="1905000" cy="5486400"/>
          </a:xfrm>
        </p:spPr>
        <p:txBody>
          <a:bodyPr vert="eaVert"/>
          <a:lstStyle/>
          <a:p>
            <a:r>
              <a:rPr kumimoji="0" lang="sk-SK" smtClean="0"/>
              <a:t>Upravte štýly predlohy textu</a:t>
            </a:r>
            <a:endParaRPr kumimoji="0" lang="en-US"/>
          </a:p>
        </p:txBody>
      </p:sp>
      <p:sp>
        <p:nvSpPr>
          <p:cNvPr id="3" name="Zástupný symbol zvislého textu 2"/>
          <p:cNvSpPr>
            <a:spLocks noGrp="1"/>
          </p:cNvSpPr>
          <p:nvPr>
            <p:ph type="body" orient="vert" idx="1"/>
          </p:nvPr>
        </p:nvSpPr>
        <p:spPr>
          <a:xfrm>
            <a:off x="457200" y="381000"/>
            <a:ext cx="6248400" cy="5486400"/>
          </a:xfrm>
        </p:spPr>
        <p:txBody>
          <a:bodyPr vert="eaVert"/>
          <a:lstStyle/>
          <a:p>
            <a:pPr lvl="0" eaLnBrk="1" latinLnBrk="0" hangingPunct="1"/>
            <a:r>
              <a:rPr lang="sk-SK" smtClean="0"/>
              <a:t>Upravte štýl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p>
            <a:fld id="{8B753033-9DA7-4C86-84C3-9E30BFD87F03}" type="datetimeFigureOut">
              <a:rPr lang="sk-SK" smtClean="0"/>
              <a:pPr/>
              <a:t>25.6.2015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268C7DCA-4622-493B-9740-6EE2BC3E7059}" type="slidenum">
              <a:rPr lang="sk-SK" smtClean="0"/>
              <a:pPr/>
              <a:t>‹#›</a:t>
            </a:fld>
            <a:endParaRPr lang="sk-SK"/>
          </a:p>
        </p:txBody>
      </p:sp>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8B753033-9DA7-4C86-84C3-9E30BFD87F03}" type="datetimeFigureOut">
              <a:rPr lang="sk-SK" smtClean="0"/>
              <a:pPr/>
              <a:t>25.6.2015</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742579148"/>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Upravte štýly predlohy textu</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1362916250"/>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Upravte štýly predlohy textu</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8B753033-9DA7-4C86-84C3-9E30BFD87F03}" type="datetimeFigureOut">
              <a:rPr lang="sk-SK" smtClean="0"/>
              <a:pPr/>
              <a:t>25.6.2015</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268C7DCA-4622-493B-9740-6EE2BC3E7059}" type="slidenum">
              <a:rPr lang="sk-SK" smtClean="0"/>
              <a:pPr/>
              <a:t>‹#›</a:t>
            </a:fld>
            <a:endParaRPr lang="sk-SK"/>
          </a:p>
        </p:txBody>
      </p:sp>
    </p:spTree>
    <p:extLst>
      <p:ext uri="{BB962C8B-B14F-4D97-AF65-F5344CB8AC3E}">
        <p14:creationId xmlns:p14="http://schemas.microsoft.com/office/powerpoint/2010/main" val="1712277354"/>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53033-9DA7-4C86-84C3-9E30BFD87F03}" type="datetimeFigureOut">
              <a:rPr lang="sk-SK" smtClean="0"/>
              <a:pPr/>
              <a:t>25.6.2015</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C7DCA-4622-493B-9740-6EE2BC3E7059}" type="slidenum">
              <a:rPr lang="sk-SK" smtClean="0"/>
              <a:pPr/>
              <a:t>‹#›</a:t>
            </a:fld>
            <a:endParaRPr lang="sk-SK"/>
          </a:p>
        </p:txBody>
      </p:sp>
    </p:spTree>
    <p:extLst>
      <p:ext uri="{BB962C8B-B14F-4D97-AF65-F5344CB8AC3E}">
        <p14:creationId xmlns:p14="http://schemas.microsoft.com/office/powerpoint/2010/main" val="2145682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sk-SK" smtClean="0"/>
              <a:t>Upravte štýly predlohy textu</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8B753033-9DA7-4C86-84C3-9E30BFD87F03}" type="datetimeFigureOut">
              <a:rPr lang="sk-SK" smtClean="0"/>
              <a:pPr/>
              <a:t>25.6.2015</a:t>
            </a:fld>
            <a:endParaRPr lang="sk-SK"/>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sk-SK"/>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268C7DCA-4622-493B-9740-6EE2BC3E7059}"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sk-SK" smtClean="0"/>
              <a:t>Upravte štýly predlohy textu</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8B753033-9DA7-4C86-84C3-9E30BFD87F03}" type="datetimeFigureOut">
              <a:rPr lang="sk-SK" smtClean="0"/>
              <a:pPr/>
              <a:t>25.6.2015</a:t>
            </a:fld>
            <a:endParaRPr lang="sk-SK"/>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sk-SK"/>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268C7DCA-4622-493B-9740-6EE2BC3E7059}"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vná spojnica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Zástupný symbol textu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sk-SK" smtClean="0"/>
              <a:t>Upravte štýl predlohy textu.</a:t>
            </a:r>
          </a:p>
          <a:p>
            <a:pPr lvl="1" eaLnBrk="1" latinLnBrk="0" hangingPunct="1"/>
            <a:r>
              <a:rPr kumimoji="0" lang="sk-SK" smtClean="0"/>
              <a:t>Druhá úroveň</a:t>
            </a:r>
          </a:p>
          <a:p>
            <a:pPr lvl="2" eaLnBrk="1" latinLnBrk="0" hangingPunct="1"/>
            <a:r>
              <a:rPr kumimoji="0" lang="sk-SK" smtClean="0"/>
              <a:t>Tretia úroveň</a:t>
            </a:r>
          </a:p>
          <a:p>
            <a:pPr lvl="3" eaLnBrk="1" latinLnBrk="0" hangingPunct="1"/>
            <a:r>
              <a:rPr kumimoji="0" lang="sk-SK" smtClean="0"/>
              <a:t>Štvrtá úroveň</a:t>
            </a:r>
          </a:p>
          <a:p>
            <a:pPr lvl="4" eaLnBrk="1" latinLnBrk="0" hangingPunct="1"/>
            <a:r>
              <a:rPr kumimoji="0" lang="sk-SK" smtClean="0"/>
              <a:t>Piata úroveň</a:t>
            </a:r>
            <a:endParaRPr kumimoji="0" lang="en-US"/>
          </a:p>
        </p:txBody>
      </p:sp>
      <p:sp>
        <p:nvSpPr>
          <p:cNvPr id="11" name="Zástupný symbol dátumu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B753033-9DA7-4C86-84C3-9E30BFD87F03}" type="datetimeFigureOut">
              <a:rPr lang="sk-SK" smtClean="0"/>
              <a:pPr/>
              <a:t>25.6.2015</a:t>
            </a:fld>
            <a:endParaRPr lang="sk-SK"/>
          </a:p>
        </p:txBody>
      </p:sp>
      <p:sp>
        <p:nvSpPr>
          <p:cNvPr id="28" name="Zástupný symbol päty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sk-SK"/>
          </a:p>
        </p:txBody>
      </p:sp>
      <p:sp>
        <p:nvSpPr>
          <p:cNvPr id="5" name="Zástupný symbol čísla snímky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268C7DCA-4622-493B-9740-6EE2BC3E7059}" type="slidenum">
              <a:rPr lang="sk-SK" smtClean="0"/>
              <a:pPr/>
              <a:t>‹#›</a:t>
            </a:fld>
            <a:endParaRPr lang="sk-SK"/>
          </a:p>
        </p:txBody>
      </p:sp>
      <p:sp>
        <p:nvSpPr>
          <p:cNvPr id="10" name="Zástupný symbol nadpisu 9"/>
          <p:cNvSpPr>
            <a:spLocks noGrp="1"/>
          </p:cNvSpPr>
          <p:nvPr>
            <p:ph type="title"/>
          </p:nvPr>
        </p:nvSpPr>
        <p:spPr>
          <a:xfrm>
            <a:off x="304800" y="457200"/>
            <a:ext cx="8686800" cy="838200"/>
          </a:xfrm>
          <a:prstGeom prst="rect">
            <a:avLst/>
          </a:prstGeom>
        </p:spPr>
        <p:txBody>
          <a:bodyPr vert="horz" anchor="ctr">
            <a:normAutofit/>
          </a:bodyPr>
          <a:lstStyle/>
          <a:p>
            <a:r>
              <a:rPr kumimoji="0" lang="sk-SK" smtClean="0"/>
              <a:t>Upravte štýly predlohy textu</a:t>
            </a:r>
            <a:endParaRPr kumimoji="0" lang="en-US"/>
          </a:p>
        </p:txBody>
      </p:sp>
      <p:sp>
        <p:nvSpPr>
          <p:cNvPr id="9" name="Rovná spojnica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ovná spojnica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sk-SK" smtClean="0"/>
              <a:t>Upravte štýly predlohy textu</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B753033-9DA7-4C86-84C3-9E30BFD87F03}" type="datetimeFigureOut">
              <a:rPr lang="sk-SK" smtClean="0"/>
              <a:pPr/>
              <a:t>25.6.2015</a:t>
            </a:fld>
            <a:endParaRPr lang="sk-SK"/>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sk-SK"/>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68C7DCA-4622-493B-9740-6EE2BC3E7059}" type="slidenum">
              <a:rPr lang="sk-SK" smtClean="0"/>
              <a:pPr/>
              <a:t>‹#›</a:t>
            </a:fld>
            <a:endParaRPr lang="sk-SK"/>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Pravouhlý trojuholník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Rovná spojnica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Rovná spojnica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Zástupný symbol nadpisu 21"/>
          <p:cNvSpPr>
            <a:spLocks noGrp="1"/>
          </p:cNvSpPr>
          <p:nvPr>
            <p:ph type="title"/>
          </p:nvPr>
        </p:nvSpPr>
        <p:spPr>
          <a:xfrm>
            <a:off x="457200" y="267494"/>
            <a:ext cx="8229600" cy="1399032"/>
          </a:xfrm>
          <a:prstGeom prst="rect">
            <a:avLst/>
          </a:prstGeom>
        </p:spPr>
        <p:txBody>
          <a:bodyPr vert="horz" anchor="ctr">
            <a:normAutofit/>
          </a:bodyPr>
          <a:lstStyle/>
          <a:p>
            <a:r>
              <a:rPr kumimoji="0" lang="sk-SK" smtClean="0"/>
              <a:t>Upravte štýly predlohy textu</a:t>
            </a:r>
            <a:endParaRPr kumimoji="0" lang="en-US"/>
          </a:p>
        </p:txBody>
      </p:sp>
      <p:sp>
        <p:nvSpPr>
          <p:cNvPr id="13" name="Zástupný symbol textu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sk-SK" smtClean="0"/>
              <a:t>Upravte štýl predlohy textu.</a:t>
            </a:r>
          </a:p>
          <a:p>
            <a:pPr lvl="1" eaLnBrk="1" latinLnBrk="0" hangingPunct="1"/>
            <a:r>
              <a:rPr kumimoji="0" lang="sk-SK" smtClean="0"/>
              <a:t>Druhá úroveň</a:t>
            </a:r>
          </a:p>
          <a:p>
            <a:pPr lvl="2" eaLnBrk="1" latinLnBrk="0" hangingPunct="1"/>
            <a:r>
              <a:rPr kumimoji="0" lang="sk-SK" smtClean="0"/>
              <a:t>Tretia úroveň</a:t>
            </a:r>
          </a:p>
          <a:p>
            <a:pPr lvl="3" eaLnBrk="1" latinLnBrk="0" hangingPunct="1"/>
            <a:r>
              <a:rPr kumimoji="0" lang="sk-SK" smtClean="0"/>
              <a:t>Štvrtá úroveň</a:t>
            </a:r>
          </a:p>
          <a:p>
            <a:pPr lvl="4" eaLnBrk="1" latinLnBrk="0" hangingPunct="1"/>
            <a:r>
              <a:rPr kumimoji="0" lang="sk-SK" smtClean="0"/>
              <a:t>Piata úroveň</a:t>
            </a:r>
            <a:endParaRPr kumimoji="0" lang="en-US"/>
          </a:p>
        </p:txBody>
      </p:sp>
      <p:sp>
        <p:nvSpPr>
          <p:cNvPr id="14" name="Zástupný symbol dátumu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8B753033-9DA7-4C86-84C3-9E30BFD87F03}" type="datetimeFigureOut">
              <a:rPr lang="sk-SK" smtClean="0"/>
              <a:pPr/>
              <a:t>25.6.2015</a:t>
            </a:fld>
            <a:endParaRPr lang="sk-SK"/>
          </a:p>
        </p:txBody>
      </p:sp>
      <p:sp>
        <p:nvSpPr>
          <p:cNvPr id="3" name="Zástupný symbol päty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sk-SK"/>
          </a:p>
        </p:txBody>
      </p:sp>
      <p:sp>
        <p:nvSpPr>
          <p:cNvPr id="23" name="Zástupný symbol čísla snímky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268C7DCA-4622-493B-9740-6EE2BC3E7059}" type="slidenum">
              <a:rPr lang="sk-SK" smtClean="0"/>
              <a:pPr/>
              <a:t>‹#›</a:t>
            </a:fld>
            <a:endParaRPr lang="sk-SK"/>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6.gif"/><Relationship Id="rId4" Type="http://schemas.openxmlformats.org/officeDocument/2006/relationships/image" Target="../media/image35.gif"/></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6.xml"/><Relationship Id="rId4" Type="http://schemas.openxmlformats.org/officeDocument/2006/relationships/image" Target="../media/image53.gif"/></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57.xml"/><Relationship Id="rId4" Type="http://schemas.openxmlformats.org/officeDocument/2006/relationships/image" Target="../media/image5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jpe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gif"/></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5.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3.xml"/><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0.xml"/><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sdskrasno.sk/photos/partners/zsk_logo_farba_na_sirku_-_kop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5" y="67534"/>
            <a:ext cx="3168352"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sdskrasno.sk/photos/partners/logo_8_SOSd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569" y="157611"/>
            <a:ext cx="2676537" cy="1512168"/>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a:off x="395536" y="4077071"/>
            <a:ext cx="8640960" cy="646331"/>
          </a:xfrm>
          <a:prstGeom prst="rect">
            <a:avLst/>
          </a:prstGeom>
          <a:noFill/>
        </p:spPr>
        <p:txBody>
          <a:bodyPr wrap="square" rtlCol="0">
            <a:spAutoFit/>
          </a:bodyPr>
          <a:lstStyle/>
          <a:p>
            <a:r>
              <a:rPr lang="sk-SK"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Názov projektu: S drogou si šach nezahráš</a:t>
            </a:r>
            <a:endParaRPr lang="sk-SK"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6" name="Obdĺžnik 5"/>
          <p:cNvSpPr/>
          <p:nvPr/>
        </p:nvSpPr>
        <p:spPr>
          <a:xfrm>
            <a:off x="1808198" y="1916832"/>
            <a:ext cx="5527603"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sk-SK"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,,Škola bez tabaku,</a:t>
            </a:r>
          </a:p>
          <a:p>
            <a:pPr algn="ctr"/>
            <a:r>
              <a:rPr lang="sk-SK"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alkoholu a drog“</a:t>
            </a:r>
            <a:endParaRPr lang="sk-SK"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BlokTextu 1"/>
          <p:cNvSpPr txBox="1"/>
          <p:nvPr/>
        </p:nvSpPr>
        <p:spPr>
          <a:xfrm>
            <a:off x="1403648" y="1043444"/>
            <a:ext cx="4104456" cy="523220"/>
          </a:xfrm>
          <a:prstGeom prst="rect">
            <a:avLst/>
          </a:prstGeom>
          <a:noFill/>
        </p:spPr>
        <p:txBody>
          <a:bodyPr wrap="square" rtlCol="0">
            <a:spAutoFit/>
          </a:bodyPr>
          <a:lstStyle/>
          <a:p>
            <a:r>
              <a:rPr lang="sk-SK" sz="2800" b="1" dirty="0" smtClean="0">
                <a:latin typeface="Berlin Sans FB Demi" panose="020E0802020502020306" pitchFamily="34" charset="0"/>
              </a:rPr>
              <a:t>Grantový program ŽSK:</a:t>
            </a:r>
            <a:endParaRPr lang="sk-SK" sz="2800" b="1" dirty="0">
              <a:latin typeface="Berlin Sans FB Demi" panose="020E0802020502020306" pitchFamily="34" charset="0"/>
            </a:endParaRPr>
          </a:p>
        </p:txBody>
      </p:sp>
    </p:spTree>
    <p:extLst>
      <p:ext uri="{BB962C8B-B14F-4D97-AF65-F5344CB8AC3E}">
        <p14:creationId xmlns:p14="http://schemas.microsoft.com/office/powerpoint/2010/main" val="2101260196"/>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Zástupný symbol dátumu 5"/>
          <p:cNvSpPr>
            <a:spLocks noGrp="1"/>
          </p:cNvSpPr>
          <p:nvPr>
            <p:ph type="dt" sz="half" idx="10"/>
          </p:nvPr>
        </p:nvSpPr>
        <p:spPr/>
        <p:txBody>
          <a:bodyPr/>
          <a:lstStyle/>
          <a:p>
            <a:fld id="{6067396B-4615-456D-B652-A5699E04F0AD}" type="datetime1">
              <a:rPr lang="sk-SK" smtClean="0"/>
              <a:pPr/>
              <a:t>25.6.2015</a:t>
            </a:fld>
            <a:endParaRPr lang="sk-SK"/>
          </a:p>
        </p:txBody>
      </p:sp>
      <p:sp>
        <p:nvSpPr>
          <p:cNvPr id="7" name="Zástupný symbol päty 6"/>
          <p:cNvSpPr>
            <a:spLocks noGrp="1"/>
          </p:cNvSpPr>
          <p:nvPr>
            <p:ph type="ftr" sz="quarter" idx="11"/>
          </p:nvPr>
        </p:nvSpPr>
        <p:spPr/>
        <p:txBody>
          <a:bodyPr/>
          <a:lstStyle/>
          <a:p>
            <a:r>
              <a:rPr lang="sk-SK" smtClean="0"/>
              <a:t>Michaela Čentáková</a:t>
            </a:r>
            <a:endParaRPr lang="sk-SK"/>
          </a:p>
        </p:txBody>
      </p:sp>
      <p:pic>
        <p:nvPicPr>
          <p:cNvPr id="4" name="Obrázo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85257" cy="6453336"/>
          </a:xfrm>
          <a:prstGeom prst="rect">
            <a:avLst/>
          </a:prstGeom>
        </p:spPr>
      </p:pic>
    </p:spTree>
    <p:extLst>
      <p:ext uri="{BB962C8B-B14F-4D97-AF65-F5344CB8AC3E}">
        <p14:creationId xmlns:p14="http://schemas.microsoft.com/office/powerpoint/2010/main" val="13340260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260648" y="620688"/>
            <a:ext cx="8062912" cy="1470025"/>
          </a:xfrm>
        </p:spPr>
        <p:txBody>
          <a:bodyPr>
            <a:noAutofit/>
          </a:bodyPr>
          <a:lstStyle/>
          <a:p>
            <a:r>
              <a:rPr lang="sk-SK" sz="11500" dirty="0" smtClean="0"/>
              <a:t>Extáza</a:t>
            </a:r>
            <a:endParaRPr lang="sk-SK" sz="11500" dirty="0"/>
          </a:p>
        </p:txBody>
      </p:sp>
      <p:sp>
        <p:nvSpPr>
          <p:cNvPr id="4" name="Zástupný symbol päty 3"/>
          <p:cNvSpPr>
            <a:spLocks noGrp="1"/>
          </p:cNvSpPr>
          <p:nvPr>
            <p:ph type="ftr" sz="quarter" idx="11"/>
          </p:nvPr>
        </p:nvSpPr>
        <p:spPr/>
        <p:txBody>
          <a:bodyPr/>
          <a:lstStyle/>
          <a:p>
            <a:r>
              <a:rPr lang="sk-SK" dirty="0" smtClean="0">
                <a:solidFill>
                  <a:schemeClr val="accent4"/>
                </a:solidFill>
              </a:rPr>
              <a:t>Anna </a:t>
            </a:r>
            <a:r>
              <a:rPr lang="sk-SK" dirty="0" err="1" smtClean="0">
                <a:solidFill>
                  <a:schemeClr val="accent4"/>
                </a:solidFill>
              </a:rPr>
              <a:t>Jarabicová</a:t>
            </a:r>
            <a:r>
              <a:rPr lang="sk-SK" dirty="0" smtClean="0">
                <a:solidFill>
                  <a:schemeClr val="accent4"/>
                </a:solidFill>
              </a:rPr>
              <a:t>, Natália </a:t>
            </a:r>
            <a:r>
              <a:rPr lang="sk-SK" dirty="0" err="1" smtClean="0">
                <a:solidFill>
                  <a:schemeClr val="accent4"/>
                </a:solidFill>
              </a:rPr>
              <a:t>Koňušíková</a:t>
            </a:r>
            <a:endParaRPr lang="sk-SK" dirty="0">
              <a:solidFill>
                <a:schemeClr val="accent4"/>
              </a:solidFill>
            </a:endParaRPr>
          </a:p>
        </p:txBody>
      </p:sp>
      <p:pic>
        <p:nvPicPr>
          <p:cNvPr id="3" name="Obrázo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060848"/>
            <a:ext cx="6098574" cy="2680692"/>
          </a:xfrm>
          <a:prstGeom prst="rect">
            <a:avLst/>
          </a:prstGeom>
        </p:spPr>
      </p:pic>
    </p:spTree>
    <p:extLst>
      <p:ext uri="{BB962C8B-B14F-4D97-AF65-F5344CB8AC3E}">
        <p14:creationId xmlns:p14="http://schemas.microsoft.com/office/powerpoint/2010/main" val="2033774167"/>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Slangové názvy</a:t>
            </a:r>
            <a:endParaRPr lang="sk-SK" dirty="0"/>
          </a:p>
        </p:txBody>
      </p:sp>
      <p:sp>
        <p:nvSpPr>
          <p:cNvPr id="3" name="Zástupný symbol obsahu 2"/>
          <p:cNvSpPr>
            <a:spLocks noGrp="1"/>
          </p:cNvSpPr>
          <p:nvPr>
            <p:ph idx="1"/>
          </p:nvPr>
        </p:nvSpPr>
        <p:spPr/>
        <p:txBody>
          <a:bodyPr>
            <a:normAutofit fontScale="92500" lnSpcReduction="20000"/>
          </a:bodyPr>
          <a:lstStyle/>
          <a:p>
            <a:r>
              <a:rPr lang="sk-SK" b="1" dirty="0" smtClean="0"/>
              <a:t>éčko</a:t>
            </a:r>
          </a:p>
          <a:p>
            <a:r>
              <a:rPr lang="sk-SK" b="1" dirty="0" err="1" smtClean="0"/>
              <a:t>ekina</a:t>
            </a:r>
            <a:endParaRPr lang="sk-SK" b="1" dirty="0" smtClean="0"/>
          </a:p>
          <a:p>
            <a:r>
              <a:rPr lang="sk-SK" b="1" dirty="0"/>
              <a:t>k</a:t>
            </a:r>
            <a:r>
              <a:rPr lang="sk-SK" b="1" dirty="0" smtClean="0"/>
              <a:t>oleso</a:t>
            </a:r>
          </a:p>
          <a:p>
            <a:r>
              <a:rPr lang="sk-SK" b="1" dirty="0" smtClean="0"/>
              <a:t>bobuľa</a:t>
            </a:r>
          </a:p>
          <a:p>
            <a:r>
              <a:rPr lang="sk-SK" b="1" dirty="0" smtClean="0"/>
              <a:t>pilulka lásky</a:t>
            </a:r>
          </a:p>
          <a:p>
            <a:r>
              <a:rPr lang="sk-SK" b="1" dirty="0" smtClean="0"/>
              <a:t>Adam</a:t>
            </a:r>
          </a:p>
          <a:p>
            <a:r>
              <a:rPr lang="sk-SK" b="1" dirty="0" smtClean="0"/>
              <a:t>XTC</a:t>
            </a:r>
          </a:p>
          <a:p>
            <a:r>
              <a:rPr lang="sk-SK" b="1" dirty="0" smtClean="0"/>
              <a:t>X</a:t>
            </a:r>
          </a:p>
          <a:p>
            <a:r>
              <a:rPr lang="sk-SK" b="1" dirty="0" err="1"/>
              <a:t>k</a:t>
            </a:r>
            <a:r>
              <a:rPr lang="sk-SK" b="1" dirty="0" err="1" smtClean="0"/>
              <a:t>oule</a:t>
            </a:r>
            <a:endParaRPr lang="sk-SK" b="1" dirty="0" smtClean="0"/>
          </a:p>
          <a:p>
            <a:r>
              <a:rPr lang="sk-SK" b="1" dirty="0" err="1" smtClean="0"/>
              <a:t>extoška</a:t>
            </a:r>
            <a:endParaRPr lang="sk-SK" dirty="0"/>
          </a:p>
        </p:txBody>
      </p:sp>
      <p:sp>
        <p:nvSpPr>
          <p:cNvPr id="4" name="Zástupný symbol päty 3"/>
          <p:cNvSpPr>
            <a:spLocks noGrp="1"/>
          </p:cNvSpPr>
          <p:nvPr>
            <p:ph type="ftr" sz="quarter" idx="11"/>
          </p:nvPr>
        </p:nvSpPr>
        <p:spPr/>
        <p:txBody>
          <a:bodyPr/>
          <a:lstStyle/>
          <a:p>
            <a:r>
              <a:rPr lang="sk-SK" smtClean="0"/>
              <a:t>Anna Jarabicová, Natália Koňušíková</a:t>
            </a:r>
            <a:endParaRPr lang="sk-SK"/>
          </a:p>
        </p:txBody>
      </p:sp>
      <p:pic>
        <p:nvPicPr>
          <p:cNvPr id="5" name="Picture 4" descr="http://www.pluska.sk/thumb/images/gallery/zahranicie/2013/07/o_profimedia-0043077149-1-v0.0.jpg?w=670&amp;h=376&amp;ip=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132856"/>
            <a:ext cx="3071834" cy="3489594"/>
          </a:xfrm>
          <a:prstGeom prst="rect">
            <a:avLst/>
          </a:prstGeom>
          <a:ln>
            <a:noFill/>
          </a:ln>
          <a:effectLst>
            <a:softEdge rad="112500"/>
          </a:effectLst>
        </p:spPr>
      </p:pic>
    </p:spTree>
    <p:extLst>
      <p:ext uri="{BB962C8B-B14F-4D97-AF65-F5344CB8AC3E}">
        <p14:creationId xmlns:p14="http://schemas.microsoft.com/office/powerpoint/2010/main" val="78761614"/>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79512" y="214306"/>
            <a:ext cx="8856984" cy="4572000"/>
          </a:xfrm>
        </p:spPr>
        <p:txBody>
          <a:bodyPr/>
          <a:lstStyle/>
          <a:p>
            <a:r>
              <a:rPr lang="sk-SK" dirty="0" smtClean="0"/>
              <a:t>Extáza je najrozšírenejšia spomedzi tzv. diskotékových, tanečných d</a:t>
            </a:r>
            <a:r>
              <a:rPr lang="sk-SK" u="sng" dirty="0" smtClean="0"/>
              <a:t>rog.</a:t>
            </a:r>
            <a:r>
              <a:rPr lang="sk-SK" dirty="0" smtClean="0"/>
              <a:t> Extáza je súhrnný pojem pre </a:t>
            </a:r>
            <a:r>
              <a:rPr lang="sk-SK" dirty="0" err="1" smtClean="0"/>
              <a:t>psychoaktívne</a:t>
            </a:r>
            <a:r>
              <a:rPr lang="sk-SK" dirty="0" smtClean="0"/>
              <a:t> látky z chemickej skupiny </a:t>
            </a:r>
            <a:r>
              <a:rPr lang="sk-SK" dirty="0" err="1" smtClean="0"/>
              <a:t>metamfetamínu</a:t>
            </a:r>
            <a:r>
              <a:rPr lang="sk-SK" dirty="0" smtClean="0"/>
              <a:t>.  </a:t>
            </a:r>
          </a:p>
          <a:p>
            <a:endParaRPr lang="sk-SK" dirty="0" smtClean="0"/>
          </a:p>
          <a:p>
            <a:r>
              <a:rPr lang="sk-SK" dirty="0" smtClean="0"/>
              <a:t>Extáza (XTC alebo E) sa rozšírila až v súvislosti s </a:t>
            </a:r>
            <a:r>
              <a:rPr lang="sk-SK" dirty="0" err="1" smtClean="0"/>
              <a:t>techno</a:t>
            </a:r>
            <a:r>
              <a:rPr lang="sk-SK" dirty="0" smtClean="0"/>
              <a:t> hudbou.</a:t>
            </a:r>
            <a:endParaRPr lang="sk-SK" dirty="0"/>
          </a:p>
        </p:txBody>
      </p:sp>
      <p:sp>
        <p:nvSpPr>
          <p:cNvPr id="2" name="Zástupný symbol päty 1"/>
          <p:cNvSpPr>
            <a:spLocks noGrp="1"/>
          </p:cNvSpPr>
          <p:nvPr>
            <p:ph type="ftr" sz="quarter" idx="11"/>
          </p:nvPr>
        </p:nvSpPr>
        <p:spPr/>
        <p:txBody>
          <a:bodyPr/>
          <a:lstStyle/>
          <a:p>
            <a:r>
              <a:rPr lang="sk-SK" smtClean="0"/>
              <a:t>Anna Jarabicová, Natália Koňušíková</a:t>
            </a:r>
            <a:endParaRPr lang="sk-SK"/>
          </a:p>
        </p:txBody>
      </p:sp>
      <p:pic>
        <p:nvPicPr>
          <p:cNvPr id="4" name="Picture 6" descr="http://www.dama.cz/images/ruzne/dro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3375016"/>
            <a:ext cx="2902466" cy="3482984"/>
          </a:xfrm>
          <a:prstGeom prst="rect">
            <a:avLst/>
          </a:prstGeom>
          <a:ln>
            <a:noFill/>
          </a:ln>
          <a:effectLst>
            <a:softEdge rad="112500"/>
          </a:effectLst>
        </p:spPr>
      </p:pic>
    </p:spTree>
    <p:extLst>
      <p:ext uri="{BB962C8B-B14F-4D97-AF65-F5344CB8AC3E}">
        <p14:creationId xmlns:p14="http://schemas.microsoft.com/office/powerpoint/2010/main" val="3510093690"/>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571472" y="1142984"/>
            <a:ext cx="8229600" cy="4572000"/>
          </a:xfrm>
        </p:spPr>
        <p:txBody>
          <a:bodyPr/>
          <a:lstStyle/>
          <a:p>
            <a:r>
              <a:rPr lang="sk-SK" dirty="0" smtClean="0"/>
              <a:t>Pilulky sa vyrábajú v rôznych farbách, veľkostiach a s rôznou potlačou.</a:t>
            </a:r>
            <a:br>
              <a:rPr lang="sk-SK" dirty="0" smtClean="0"/>
            </a:br>
            <a:r>
              <a:rPr lang="sk-SK" dirty="0" smtClean="0"/>
              <a:t/>
            </a:r>
            <a:br>
              <a:rPr lang="sk-SK" dirty="0" smtClean="0"/>
            </a:br>
            <a:endParaRPr lang="sk-SK" dirty="0"/>
          </a:p>
        </p:txBody>
      </p:sp>
      <p:sp>
        <p:nvSpPr>
          <p:cNvPr id="2" name="Zástupný symbol päty 1"/>
          <p:cNvSpPr>
            <a:spLocks noGrp="1"/>
          </p:cNvSpPr>
          <p:nvPr>
            <p:ph type="ftr" sz="quarter" idx="11"/>
          </p:nvPr>
        </p:nvSpPr>
        <p:spPr/>
        <p:txBody>
          <a:bodyPr/>
          <a:lstStyle/>
          <a:p>
            <a:r>
              <a:rPr lang="sk-SK" smtClean="0"/>
              <a:t>Anna Jarabicová, Natália Koňušíková</a:t>
            </a:r>
            <a:endParaRPr lang="sk-SK"/>
          </a:p>
        </p:txBody>
      </p:sp>
      <p:pic>
        <p:nvPicPr>
          <p:cNvPr id="5" name="Picture 2" descr="http://drogy.ful.cz/img/drogy/exta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12" y="2786058"/>
            <a:ext cx="2520301" cy="3643338"/>
          </a:xfrm>
          <a:prstGeom prst="rect">
            <a:avLst/>
          </a:prstGeom>
          <a:noFill/>
        </p:spPr>
      </p:pic>
    </p:spTree>
    <p:extLst>
      <p:ext uri="{BB962C8B-B14F-4D97-AF65-F5344CB8AC3E}">
        <p14:creationId xmlns:p14="http://schemas.microsoft.com/office/powerpoint/2010/main" val="3190275251"/>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Riziká</a:t>
            </a:r>
            <a:endParaRPr lang="sk-SK" dirty="0"/>
          </a:p>
        </p:txBody>
      </p:sp>
      <p:sp>
        <p:nvSpPr>
          <p:cNvPr id="3" name="Zástupný symbol obsahu 2"/>
          <p:cNvSpPr>
            <a:spLocks noGrp="1"/>
          </p:cNvSpPr>
          <p:nvPr>
            <p:ph idx="1"/>
          </p:nvPr>
        </p:nvSpPr>
        <p:spPr/>
        <p:txBody>
          <a:bodyPr>
            <a:normAutofit fontScale="85000" lnSpcReduction="20000"/>
          </a:bodyPr>
          <a:lstStyle/>
          <a:p>
            <a:r>
              <a:rPr lang="sk-SK" dirty="0" smtClean="0"/>
              <a:t>Obsah účinných látok v ponúkaných drogách nebýva rovnaký, a preto sa nedá vylúčiť riziko predávkovania. </a:t>
            </a:r>
          </a:p>
          <a:p>
            <a:endParaRPr lang="sk-SK" dirty="0" smtClean="0"/>
          </a:p>
          <a:p>
            <a:r>
              <a:rPr lang="sk-SK" dirty="0" smtClean="0"/>
              <a:t>Následkom môžu byť kolapsy, až smrteľné zlyhanie krvného obehu. Už krátko po užití môžu vzniknúť psychózy: užívatelia strácajú kontrolu nad myslením a pocitmi, objavujú sa halucinácie alebo panický strach, neraz preceňujú svoje sily, čím môže dôjsť k úrazom.</a:t>
            </a:r>
          </a:p>
          <a:p>
            <a:pPr>
              <a:buNone/>
            </a:pPr>
            <a:r>
              <a:rPr lang="sk-SK" dirty="0" smtClean="0"/>
              <a:t/>
            </a:r>
            <a:br>
              <a:rPr lang="sk-SK" dirty="0" smtClean="0"/>
            </a:br>
            <a:r>
              <a:rPr lang="sk-SK" dirty="0" smtClean="0"/>
              <a:t/>
            </a:r>
            <a:br>
              <a:rPr lang="sk-SK" dirty="0" smtClean="0"/>
            </a:br>
            <a:endParaRPr lang="sk-SK" dirty="0" smtClean="0"/>
          </a:p>
          <a:p>
            <a:endParaRPr lang="sk-SK" dirty="0" smtClean="0"/>
          </a:p>
          <a:p>
            <a:endParaRPr lang="sk-SK" dirty="0" smtClean="0"/>
          </a:p>
          <a:p>
            <a:endParaRPr lang="sk-SK" dirty="0"/>
          </a:p>
        </p:txBody>
      </p:sp>
      <p:sp>
        <p:nvSpPr>
          <p:cNvPr id="4" name="Zástupný symbol päty 3"/>
          <p:cNvSpPr>
            <a:spLocks noGrp="1"/>
          </p:cNvSpPr>
          <p:nvPr>
            <p:ph type="ftr" sz="quarter" idx="11"/>
          </p:nvPr>
        </p:nvSpPr>
        <p:spPr/>
        <p:txBody>
          <a:bodyPr/>
          <a:lstStyle/>
          <a:p>
            <a:r>
              <a:rPr lang="sk-SK" smtClean="0"/>
              <a:t>Anna Jarabicová, Natália Koňušíková</a:t>
            </a:r>
            <a:endParaRPr lang="sk-SK"/>
          </a:p>
        </p:txBody>
      </p:sp>
    </p:spTree>
    <p:extLst>
      <p:ext uri="{BB962C8B-B14F-4D97-AF65-F5344CB8AC3E}">
        <p14:creationId xmlns:p14="http://schemas.microsoft.com/office/powerpoint/2010/main" val="3434691400"/>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285720" y="500042"/>
            <a:ext cx="8229600" cy="4572000"/>
          </a:xfrm>
        </p:spPr>
        <p:txBody>
          <a:bodyPr>
            <a:normAutofit fontScale="77500" lnSpcReduction="20000"/>
          </a:bodyPr>
          <a:lstStyle/>
          <a:p>
            <a:endParaRPr lang="sk-SK" dirty="0" smtClean="0"/>
          </a:p>
          <a:p>
            <a:r>
              <a:rPr lang="sk-SK" dirty="0" smtClean="0"/>
              <a:t> Pri dlhodobom užívaní odoberá extáza telu </a:t>
            </a:r>
            <a:r>
              <a:rPr lang="sk-SK" dirty="0" err="1" smtClean="0"/>
              <a:t>serotonín</a:t>
            </a:r>
            <a:r>
              <a:rPr lang="sk-SK" dirty="0"/>
              <a:t> </a:t>
            </a:r>
            <a:r>
              <a:rPr lang="sk-SK" dirty="0" smtClean="0"/>
              <a:t>(hormón šťastia). Človek sa už nedokáže sám od seba dobre cítiť a nedokáže spať, čoskoro sa objavia aj depresívne stavy. , </a:t>
            </a:r>
          </a:p>
          <a:p>
            <a:endParaRPr lang="sk-SK" dirty="0" smtClean="0"/>
          </a:p>
          <a:p>
            <a:endParaRPr lang="sk-SK" dirty="0" smtClean="0"/>
          </a:p>
          <a:p>
            <a:r>
              <a:rPr lang="sk-SK" dirty="0" smtClean="0"/>
              <a:t>Ak sa počas opojenosti vypije naraz priveľa tekutín, môže dôjsť k opuchu mozgu a tým k rýchlej smrti. Obávaný je aj </a:t>
            </a:r>
            <a:r>
              <a:rPr lang="sk-SK" dirty="0" err="1" smtClean="0"/>
              <a:t>absťák</a:t>
            </a:r>
            <a:r>
              <a:rPr lang="sk-SK" dirty="0" smtClean="0"/>
              <a:t> – môže trvať až 5 dní a je 10x horší ako po alkohole, a ten je už sám osebe dosť zlý.</a:t>
            </a:r>
            <a:br>
              <a:rPr lang="sk-SK" dirty="0" smtClean="0"/>
            </a:br>
            <a:r>
              <a:rPr lang="sk-SK" dirty="0" smtClean="0"/>
              <a:t/>
            </a:r>
            <a:br>
              <a:rPr lang="sk-SK" dirty="0" smtClean="0"/>
            </a:br>
            <a:endParaRPr lang="sk-SK" dirty="0" smtClean="0"/>
          </a:p>
          <a:p>
            <a:endParaRPr lang="sk-SK" dirty="0"/>
          </a:p>
        </p:txBody>
      </p:sp>
      <p:sp>
        <p:nvSpPr>
          <p:cNvPr id="2" name="Zástupný symbol päty 1"/>
          <p:cNvSpPr>
            <a:spLocks noGrp="1"/>
          </p:cNvSpPr>
          <p:nvPr>
            <p:ph type="ftr" sz="quarter" idx="11"/>
          </p:nvPr>
        </p:nvSpPr>
        <p:spPr/>
        <p:txBody>
          <a:bodyPr/>
          <a:lstStyle/>
          <a:p>
            <a:r>
              <a:rPr lang="sk-SK" smtClean="0"/>
              <a:t>Anna Jarabicová, Natália Koňušíková</a:t>
            </a:r>
            <a:endParaRPr lang="sk-SK"/>
          </a:p>
        </p:txBody>
      </p:sp>
      <p:pic>
        <p:nvPicPr>
          <p:cNvPr id="4" name="Picture 2" descr="http://www.extaza.estranky.sk/img/picture/7/sad-gi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4001696"/>
            <a:ext cx="2514600" cy="2857500"/>
          </a:xfrm>
          <a:prstGeom prst="rect">
            <a:avLst/>
          </a:prstGeom>
          <a:noFill/>
        </p:spPr>
      </p:pic>
    </p:spTree>
    <p:extLst>
      <p:ext uri="{BB962C8B-B14F-4D97-AF65-F5344CB8AC3E}">
        <p14:creationId xmlns:p14="http://schemas.microsoft.com/office/powerpoint/2010/main" val="3482063474"/>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bdĺžnik 3"/>
          <p:cNvSpPr/>
          <p:nvPr/>
        </p:nvSpPr>
        <p:spPr>
          <a:xfrm>
            <a:off x="1979712" y="548680"/>
            <a:ext cx="5020926" cy="2215991"/>
          </a:xfrm>
          <a:prstGeom prst="rect">
            <a:avLst/>
          </a:prstGeom>
          <a:noFill/>
        </p:spPr>
        <p:txBody>
          <a:bodyPr wrap="none" lIns="91440" tIns="45720" rIns="91440" bIns="45720">
            <a:spAutoFit/>
          </a:bodyPr>
          <a:lstStyle/>
          <a:p>
            <a:pPr algn="ctr"/>
            <a:r>
              <a:rPr lang="sk-SK" sz="13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Kokaín</a:t>
            </a:r>
            <a:endParaRPr lang="sk-SK" sz="13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Zástupný symbol päty 4"/>
          <p:cNvSpPr>
            <a:spLocks noGrp="1"/>
          </p:cNvSpPr>
          <p:nvPr>
            <p:ph type="ftr" sz="quarter" idx="11"/>
          </p:nvPr>
        </p:nvSpPr>
        <p:spPr/>
        <p:txBody>
          <a:bodyPr/>
          <a:lstStyle/>
          <a:p>
            <a:r>
              <a:rPr lang="sk-SK" smtClean="0"/>
              <a:t>Aneta Koňušíková</a:t>
            </a:r>
            <a:endParaRPr lang="sk-SK"/>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925" y="3212976"/>
            <a:ext cx="4762500" cy="2409825"/>
          </a:xfrm>
          <a:prstGeom prst="rect">
            <a:avLst/>
          </a:prstGeom>
        </p:spPr>
      </p:pic>
    </p:spTree>
    <p:extLst>
      <p:ext uri="{BB962C8B-B14F-4D97-AF65-F5344CB8AC3E}">
        <p14:creationId xmlns:p14="http://schemas.microsoft.com/office/powerpoint/2010/main" val="3036457329"/>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22595" y="151180"/>
            <a:ext cx="4117357" cy="6186309"/>
          </a:xfrm>
          <a:prstGeom prst="rect">
            <a:avLst/>
          </a:prstGeom>
        </p:spPr>
        <p:txBody>
          <a:bodyPr wrap="square">
            <a:spAutoFit/>
          </a:bodyPr>
          <a:lstStyle/>
          <a:p>
            <a:r>
              <a:rPr lang="sk-SK" sz="3600" b="1" i="1" dirty="0"/>
              <a:t>Kokaín prvýkrát vyrobil nemecký chemik Albert </a:t>
            </a:r>
            <a:r>
              <a:rPr lang="sk-SK" sz="3600" b="1" i="1" dirty="0" err="1"/>
              <a:t>Niemann</a:t>
            </a:r>
            <a:r>
              <a:rPr lang="sk-SK" sz="3600" b="1" i="1" dirty="0"/>
              <a:t> v roku 1860. V roku 1862 bola spustená komerčná výroba v nemeckom meste </a:t>
            </a:r>
            <a:r>
              <a:rPr lang="sk-SK" sz="3600" b="1" i="1" dirty="0" err="1"/>
              <a:t>Darmstadt</a:t>
            </a:r>
            <a:r>
              <a:rPr lang="sk-SK" sz="3600" b="1" i="1" dirty="0"/>
              <a:t> firmou </a:t>
            </a:r>
            <a:r>
              <a:rPr lang="sk-SK" sz="3600" b="1" i="1" dirty="0" err="1"/>
              <a:t>Merck</a:t>
            </a:r>
            <a:r>
              <a:rPr lang="sk-SK" sz="3600" b="1" i="1" dirty="0"/>
              <a:t>.</a:t>
            </a:r>
            <a:endParaRPr lang="sk-SK" sz="3600" dirty="0"/>
          </a:p>
        </p:txBody>
      </p:sp>
      <p:pic>
        <p:nvPicPr>
          <p:cNvPr id="5" name="Obrázok 4" descr="http://cdn.internethaber.com/news/1034.jpg"/>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590875"/>
            <a:ext cx="4644008" cy="3960440"/>
          </a:xfrm>
          <a:prstGeom prst="rect">
            <a:avLst/>
          </a:prstGeom>
          <a:ln>
            <a:noFill/>
          </a:ln>
          <a:effectLst>
            <a:softEdge rad="112500"/>
          </a:effectLst>
        </p:spPr>
      </p:pic>
      <p:sp>
        <p:nvSpPr>
          <p:cNvPr id="6" name="Zástupný symbol päty 5"/>
          <p:cNvSpPr>
            <a:spLocks noGrp="1"/>
          </p:cNvSpPr>
          <p:nvPr>
            <p:ph type="ftr" sz="quarter" idx="11"/>
          </p:nvPr>
        </p:nvSpPr>
        <p:spPr/>
        <p:txBody>
          <a:bodyPr/>
          <a:lstStyle/>
          <a:p>
            <a:r>
              <a:rPr lang="sk-SK" smtClean="0"/>
              <a:t>Aneta Koňušíková</a:t>
            </a:r>
            <a:endParaRPr lang="sk-SK"/>
          </a:p>
        </p:txBody>
      </p:sp>
    </p:spTree>
    <p:extLst>
      <p:ext uri="{BB962C8B-B14F-4D97-AF65-F5344CB8AC3E}">
        <p14:creationId xmlns:p14="http://schemas.microsoft.com/office/powerpoint/2010/main" val="2061177260"/>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8740" y="116632"/>
            <a:ext cx="4572000" cy="5262979"/>
          </a:xfrm>
          <a:prstGeom prst="rect">
            <a:avLst/>
          </a:prstGeom>
        </p:spPr>
        <p:txBody>
          <a:bodyPr>
            <a:spAutoFit/>
          </a:bodyPr>
          <a:lstStyle/>
          <a:p>
            <a:r>
              <a:rPr lang="sk-SK" sz="2800" b="1" i="1" dirty="0"/>
              <a:t>Na fyzickej úrovni sa tieto účinky prejavujú zvýšením krvného tlaku, zrýchlením pulzu, rozšírením zreníc, potením, prípadne nevoľnosťou. Pri aplikácii šnupaním dochádza k podráždeniu nosovej sliznice a výtoku z nosa ako pri nádche, dostavuje sa znecitlivenie pier, ďasien, podnebia, či brnenie zubov.</a:t>
            </a:r>
            <a:endParaRPr lang="sk-SK" sz="2800" dirty="0"/>
          </a:p>
        </p:txBody>
      </p:sp>
      <p:pic>
        <p:nvPicPr>
          <p:cNvPr id="5" name="Obrázo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476672"/>
            <a:ext cx="4219701" cy="26298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Zástupný symbol päty 5"/>
          <p:cNvSpPr>
            <a:spLocks noGrp="1"/>
          </p:cNvSpPr>
          <p:nvPr>
            <p:ph type="ftr" sz="quarter" idx="11"/>
          </p:nvPr>
        </p:nvSpPr>
        <p:spPr/>
        <p:txBody>
          <a:bodyPr/>
          <a:lstStyle/>
          <a:p>
            <a:r>
              <a:rPr lang="sk-SK" smtClean="0"/>
              <a:t>Aneta Koňušíková</a:t>
            </a:r>
            <a:endParaRPr lang="sk-SK"/>
          </a:p>
        </p:txBody>
      </p:sp>
    </p:spTree>
    <p:extLst>
      <p:ext uri="{BB962C8B-B14F-4D97-AF65-F5344CB8AC3E}">
        <p14:creationId xmlns:p14="http://schemas.microsoft.com/office/powerpoint/2010/main" val="3424889791"/>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7" y="0"/>
            <a:ext cx="3047777" cy="1729235"/>
          </a:xfrm>
          <a:prstGeom prst="rect">
            <a:avLst/>
          </a:prstGeom>
        </p:spPr>
      </p:pic>
      <p:sp>
        <p:nvSpPr>
          <p:cNvPr id="6" name="Obdĺžnik 5"/>
          <p:cNvSpPr/>
          <p:nvPr/>
        </p:nvSpPr>
        <p:spPr>
          <a:xfrm>
            <a:off x="7835629" y="5518807"/>
            <a:ext cx="1308371" cy="1323439"/>
          </a:xfrm>
          <a:prstGeom prst="rect">
            <a:avLst/>
          </a:prstGeom>
          <a:noFill/>
        </p:spPr>
        <p:txBody>
          <a:bodyPr wrap="none" lIns="91440" tIns="45720" rIns="91440" bIns="45720">
            <a:spAutoFit/>
          </a:bodyPr>
          <a:lstStyle/>
          <a:p>
            <a:pPr algn="ctr"/>
            <a:r>
              <a:rPr lang="sk-SK"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I.B</a:t>
            </a:r>
            <a:endParaRPr lang="sk-SK"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Obdĺžnik 6"/>
          <p:cNvSpPr/>
          <p:nvPr/>
        </p:nvSpPr>
        <p:spPr>
          <a:xfrm>
            <a:off x="246590" y="3719729"/>
            <a:ext cx="7956125"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sk-SK" sz="2800" b="1" dirty="0"/>
              <a:t>drevárstvo a nábytkárstvo - manažment v drevárstve </a:t>
            </a:r>
            <a:endParaRPr lang="sk-SK"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Obdĺžnik 7"/>
          <p:cNvSpPr/>
          <p:nvPr/>
        </p:nvSpPr>
        <p:spPr>
          <a:xfrm>
            <a:off x="0" y="4337469"/>
            <a:ext cx="7979329" cy="523220"/>
          </a:xfrm>
          <a:prstGeom prst="rect">
            <a:avLst/>
          </a:prstGeom>
          <a:noFill/>
        </p:spPr>
        <p:txBody>
          <a:bodyPr wrap="square" lIns="91440" tIns="45720" rIns="91440" bIns="45720">
            <a:spAutoFit/>
          </a:bodyPr>
          <a:lstStyle/>
          <a:p>
            <a:pPr algn="ctr"/>
            <a:r>
              <a:rPr lang="sk-SK" sz="2400" b="1" dirty="0" smtClean="0"/>
              <a:t>   </a:t>
            </a:r>
            <a:r>
              <a:rPr lang="sk-SK" sz="2800" b="1" dirty="0" smtClean="0"/>
              <a:t>technológia </a:t>
            </a:r>
            <a:r>
              <a:rPr lang="sk-SK" sz="2800" b="1" dirty="0"/>
              <a:t>ochrany a tvorby životného prostredia</a:t>
            </a:r>
            <a:endParaRPr lang="sk-SK"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9" name="Obdĺžnik 8"/>
          <p:cNvSpPr/>
          <p:nvPr/>
        </p:nvSpPr>
        <p:spPr>
          <a:xfrm>
            <a:off x="3203848" y="-65922"/>
            <a:ext cx="5914822" cy="34163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sk-SK"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Krásno nad Kysucou</a:t>
            </a:r>
          </a:p>
          <a:p>
            <a:pPr algn="ctr"/>
            <a:r>
              <a:rPr lang="sk-SK"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Stredná odborná škola drevárska a stavebná</a:t>
            </a:r>
            <a:endParaRPr lang="sk-SK"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4188088831"/>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62671" y="827263"/>
            <a:ext cx="4896544" cy="5016758"/>
          </a:xfrm>
          <a:prstGeom prst="rect">
            <a:avLst/>
          </a:prstGeom>
        </p:spPr>
        <p:txBody>
          <a:bodyPr wrap="square">
            <a:spAutoFit/>
          </a:bodyPr>
          <a:lstStyle/>
          <a:p>
            <a:r>
              <a:rPr lang="sk-SK" sz="2000" b="1" u="sng" dirty="0" smtClean="0"/>
              <a:t>Môžu </a:t>
            </a:r>
            <a:r>
              <a:rPr lang="sk-SK" sz="2000" b="1" u="sng" dirty="0"/>
              <a:t>sa </a:t>
            </a:r>
            <a:r>
              <a:rPr lang="sk-SK" sz="2000" b="1" u="sng" dirty="0" smtClean="0"/>
              <a:t>objaviť:</a:t>
            </a:r>
          </a:p>
          <a:p>
            <a:pPr marL="342900" indent="-342900">
              <a:buFontTx/>
              <a:buChar char="-"/>
            </a:pPr>
            <a:r>
              <a:rPr lang="sk-SK" sz="2000" b="1" dirty="0" smtClean="0"/>
              <a:t>príjemné halucinácie</a:t>
            </a:r>
          </a:p>
          <a:p>
            <a:pPr marL="342900" indent="-342900">
              <a:buFontTx/>
              <a:buChar char="-"/>
            </a:pPr>
            <a:r>
              <a:rPr lang="sk-SK" sz="2000" b="1" dirty="0" smtClean="0"/>
              <a:t>prítomná zvýšená predstavivosť</a:t>
            </a:r>
          </a:p>
          <a:p>
            <a:pPr marL="342900" indent="-342900">
              <a:buFontTx/>
              <a:buChar char="-"/>
            </a:pPr>
            <a:r>
              <a:rPr lang="sk-SK" sz="2000" b="1" dirty="0" smtClean="0"/>
              <a:t>schopnosť </a:t>
            </a:r>
            <a:r>
              <a:rPr lang="sk-SK" sz="2000" b="1" dirty="0"/>
              <a:t>lepšie sa </a:t>
            </a:r>
            <a:r>
              <a:rPr lang="sk-SK" sz="2000" b="1" dirty="0" smtClean="0"/>
              <a:t>koncentrovať</a:t>
            </a:r>
          </a:p>
          <a:p>
            <a:r>
              <a:rPr lang="sk-SK" sz="2000" b="1" dirty="0" smtClean="0"/>
              <a:t> </a:t>
            </a:r>
            <a:endParaRPr lang="sk-SK" sz="2000" b="1" dirty="0"/>
          </a:p>
          <a:p>
            <a:r>
              <a:rPr lang="sk-SK" sz="2000" b="1" u="sng" dirty="0" smtClean="0"/>
              <a:t>Strácajú </a:t>
            </a:r>
            <a:r>
              <a:rPr lang="sk-SK" sz="2000" b="1" u="sng" dirty="0"/>
              <a:t>sa pocity </a:t>
            </a:r>
            <a:r>
              <a:rPr lang="sk-SK" sz="2000" b="1" u="sng" dirty="0" smtClean="0"/>
              <a:t>:</a:t>
            </a:r>
          </a:p>
          <a:p>
            <a:r>
              <a:rPr lang="sk-SK" sz="2000" b="1" dirty="0"/>
              <a:t>-</a:t>
            </a:r>
            <a:r>
              <a:rPr lang="sk-SK" sz="2000" b="1" dirty="0" smtClean="0"/>
              <a:t>únavy</a:t>
            </a:r>
          </a:p>
          <a:p>
            <a:r>
              <a:rPr lang="sk-SK" sz="2000" b="1" dirty="0" smtClean="0"/>
              <a:t>-bolesti </a:t>
            </a:r>
            <a:r>
              <a:rPr lang="sk-SK" sz="2000" b="1" dirty="0"/>
              <a:t>a potreba spánku. </a:t>
            </a:r>
            <a:endParaRPr lang="sk-SK" sz="2000" b="1" dirty="0" smtClean="0"/>
          </a:p>
          <a:p>
            <a:endParaRPr lang="sk-SK" sz="2000" b="1" dirty="0" smtClean="0"/>
          </a:p>
          <a:p>
            <a:r>
              <a:rPr lang="sk-SK" sz="2000" b="1" dirty="0" smtClean="0"/>
              <a:t>U </a:t>
            </a:r>
            <a:r>
              <a:rPr lang="sk-SK" sz="2000" b="1" dirty="0"/>
              <a:t>užívateľov sa väčšinou prejavuje túžba po pohybe alebo zvýšenom </a:t>
            </a:r>
            <a:r>
              <a:rPr lang="sk-SK" sz="2000" b="1" dirty="0" smtClean="0"/>
              <a:t>výkone. </a:t>
            </a:r>
            <a:r>
              <a:rPr lang="sk-SK" sz="2000" b="1" dirty="0"/>
              <a:t>A</a:t>
            </a:r>
            <a:r>
              <a:rPr lang="sk-SK" sz="2000" b="1" dirty="0" smtClean="0"/>
              <a:t>však </a:t>
            </a:r>
            <a:r>
              <a:rPr lang="sk-SK" sz="2000" b="1" dirty="0"/>
              <a:t>pri niektorých typoch osôb prevládne skôr lenivá snivosť následne spojená so snami a halucináciami.</a:t>
            </a:r>
            <a:endParaRPr lang="sk-SK" sz="2000" dirty="0"/>
          </a:p>
          <a:p>
            <a:endParaRPr lang="sk-SK" sz="2000" dirty="0"/>
          </a:p>
        </p:txBody>
      </p:sp>
      <p:pic>
        <p:nvPicPr>
          <p:cNvPr id="8" name="Obrázok 7" descr="http://www.znanje.org/i/i25/05iv04/05iv0418/droge/Slike/kokain/Kokain%20(2).JPG"/>
          <p:cNvPicPr/>
          <p:nvPr/>
        </p:nvPicPr>
        <p:blipFill>
          <a:blip r:embed="rId2">
            <a:extLst>
              <a:ext uri="{28A0092B-C50C-407E-A947-70E740481C1C}">
                <a14:useLocalDpi xmlns:a14="http://schemas.microsoft.com/office/drawing/2010/main" val="0"/>
              </a:ext>
            </a:extLst>
          </a:blip>
          <a:srcRect/>
          <a:stretch>
            <a:fillRect/>
          </a:stretch>
        </p:blipFill>
        <p:spPr bwMode="auto">
          <a:xfrm>
            <a:off x="4959215" y="332656"/>
            <a:ext cx="3542943" cy="2160240"/>
          </a:xfrm>
          <a:prstGeom prst="rect">
            <a:avLst/>
          </a:prstGeom>
          <a:noFill/>
          <a:ln>
            <a:noFill/>
          </a:ln>
        </p:spPr>
      </p:pic>
      <p:pic>
        <p:nvPicPr>
          <p:cNvPr id="7" name="Obrázo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4077072"/>
            <a:ext cx="3460838" cy="2592288"/>
          </a:xfrm>
          <a:prstGeom prst="rect">
            <a:avLst/>
          </a:prstGeom>
        </p:spPr>
      </p:pic>
      <p:sp>
        <p:nvSpPr>
          <p:cNvPr id="9" name="Zástupný symbol päty 8"/>
          <p:cNvSpPr>
            <a:spLocks noGrp="1"/>
          </p:cNvSpPr>
          <p:nvPr>
            <p:ph type="ftr" sz="quarter" idx="11"/>
          </p:nvPr>
        </p:nvSpPr>
        <p:spPr/>
        <p:txBody>
          <a:bodyPr/>
          <a:lstStyle/>
          <a:p>
            <a:r>
              <a:rPr lang="sk-SK" dirty="0" err="1" smtClean="0"/>
              <a:t>Aneta</a:t>
            </a:r>
            <a:r>
              <a:rPr lang="sk-SK" dirty="0" smtClean="0"/>
              <a:t> </a:t>
            </a:r>
            <a:r>
              <a:rPr lang="sk-SK" dirty="0" err="1" smtClean="0"/>
              <a:t>Koňušíková</a:t>
            </a:r>
            <a:endParaRPr lang="sk-SK" dirty="0"/>
          </a:p>
        </p:txBody>
      </p:sp>
    </p:spTree>
    <p:extLst>
      <p:ext uri="{BB962C8B-B14F-4D97-AF65-F5344CB8AC3E}">
        <p14:creationId xmlns:p14="http://schemas.microsoft.com/office/powerpoint/2010/main" val="1694124401"/>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16103"/>
            <a:ext cx="6189752" cy="379472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Nadpis 1"/>
          <p:cNvSpPr>
            <a:spLocks noGrp="1"/>
          </p:cNvSpPr>
          <p:nvPr>
            <p:ph type="ctrTitle"/>
          </p:nvPr>
        </p:nvSpPr>
        <p:spPr/>
        <p:txBody>
          <a:bodyPr>
            <a:normAutofit fontScale="90000"/>
          </a:bodyPr>
          <a:lstStyle/>
          <a:p>
            <a:r>
              <a:rPr lang="sk-SK" sz="8000" b="1" i="1" dirty="0" smtClean="0">
                <a:latin typeface="Algerian" pitchFamily="82" charset="0"/>
              </a:rPr>
              <a:t>HEROÍN</a:t>
            </a:r>
            <a:endParaRPr lang="sk-SK" sz="8000" b="1" i="1" dirty="0">
              <a:latin typeface="Algerian" pitchFamily="82" charset="0"/>
            </a:endParaRPr>
          </a:p>
        </p:txBody>
      </p:sp>
      <p:sp>
        <p:nvSpPr>
          <p:cNvPr id="4" name="Zástupný symbol dátumu 3"/>
          <p:cNvSpPr>
            <a:spLocks noGrp="1"/>
          </p:cNvSpPr>
          <p:nvPr>
            <p:ph type="dt" sz="half" idx="10"/>
          </p:nvPr>
        </p:nvSpPr>
        <p:spPr/>
        <p:txBody>
          <a:bodyPr/>
          <a:lstStyle/>
          <a:p>
            <a:fld id="{40A93B1C-B4EE-4D6A-945A-A849F74E5AFC}"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Beáta Bogáňová </a:t>
            </a:r>
            <a:endParaRPr lang="sk-SK"/>
          </a:p>
        </p:txBody>
      </p:sp>
      <p:pic>
        <p:nvPicPr>
          <p:cNvPr id="3" name="Obrázo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158325"/>
            <a:ext cx="3524250" cy="1905000"/>
          </a:xfrm>
          <a:prstGeom prst="rect">
            <a:avLst/>
          </a:prstGeom>
        </p:spPr>
      </p:pic>
      <p:pic>
        <p:nvPicPr>
          <p:cNvPr id="6" name="Obrázo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5623" y="4077072"/>
            <a:ext cx="4457700" cy="1905000"/>
          </a:xfrm>
          <a:prstGeom prst="rect">
            <a:avLst/>
          </a:prstGeom>
        </p:spPr>
      </p:pic>
    </p:spTree>
    <p:extLst>
      <p:ext uri="{BB962C8B-B14F-4D97-AF65-F5344CB8AC3E}">
        <p14:creationId xmlns:p14="http://schemas.microsoft.com/office/powerpoint/2010/main" val="33799946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4483">
            <a:off x="6220097" y="1990903"/>
            <a:ext cx="2719387" cy="40324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p:txBody>
          <a:bodyPr>
            <a:noAutofit/>
          </a:bodyPr>
          <a:lstStyle/>
          <a:p>
            <a:r>
              <a:rPr lang="sk-SK" sz="4800" dirty="0">
                <a:solidFill>
                  <a:srgbClr val="C00000"/>
                </a:solidFill>
                <a:latin typeface="Bernard MT Condensed" pitchFamily="18" charset="0"/>
              </a:rPr>
              <a:t>Účinky heroínu:</a:t>
            </a:r>
          </a:p>
        </p:txBody>
      </p:sp>
      <p:sp>
        <p:nvSpPr>
          <p:cNvPr id="3" name="Zástupný symbol obsahu 2"/>
          <p:cNvSpPr>
            <a:spLocks noGrp="1"/>
          </p:cNvSpPr>
          <p:nvPr>
            <p:ph idx="1"/>
          </p:nvPr>
        </p:nvSpPr>
        <p:spPr>
          <a:xfrm>
            <a:off x="755576" y="2204864"/>
            <a:ext cx="6400800" cy="3048001"/>
          </a:xfrm>
        </p:spPr>
        <p:txBody>
          <a:bodyPr>
            <a:normAutofit/>
          </a:bodyPr>
          <a:lstStyle/>
          <a:p>
            <a:r>
              <a:rPr lang="sk-SK" dirty="0">
                <a:latin typeface="Algerian" pitchFamily="82" charset="0"/>
              </a:rPr>
              <a:t>prvé účinky pocítia chvíľku po užití</a:t>
            </a:r>
          </a:p>
          <a:p>
            <a:r>
              <a:rPr lang="sk-SK" dirty="0">
                <a:latin typeface="Algerian" pitchFamily="82" charset="0"/>
              </a:rPr>
              <a:t>-v mozgu sa zmení na morfium a okamžite sa naviaže na opiatové receptory v mozgu</a:t>
            </a:r>
          </a:p>
          <a:p>
            <a:r>
              <a:rPr lang="sk-SK" dirty="0">
                <a:latin typeface="Algerian" pitchFamily="82" charset="0"/>
              </a:rPr>
              <a:t>-prichádza príjemný pocit tzv. „rauš“ </a:t>
            </a:r>
          </a:p>
          <a:p>
            <a:r>
              <a:rPr lang="sk-SK" dirty="0">
                <a:latin typeface="Algerian" pitchFamily="82" charset="0"/>
              </a:rPr>
              <a:t>okrem heroínového „raušu“ sa dostaví teplo, červeň pokožky, sucho v ústach, pocit na zvracanie a intenzívne svrbenie tela.</a:t>
            </a:r>
          </a:p>
        </p:txBody>
      </p:sp>
      <p:sp>
        <p:nvSpPr>
          <p:cNvPr id="4" name="Zástupný symbol dátumu 3"/>
          <p:cNvSpPr>
            <a:spLocks noGrp="1"/>
          </p:cNvSpPr>
          <p:nvPr>
            <p:ph type="dt" sz="half" idx="10"/>
          </p:nvPr>
        </p:nvSpPr>
        <p:spPr/>
        <p:txBody>
          <a:bodyPr/>
          <a:lstStyle/>
          <a:p>
            <a:fld id="{299A603C-CF4C-4670-B343-C53ED8426A85}"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Beáta Bogáňová </a:t>
            </a:r>
            <a:endParaRPr lang="sk-SK"/>
          </a:p>
        </p:txBody>
      </p:sp>
    </p:spTree>
    <p:extLst>
      <p:ext uri="{BB962C8B-B14F-4D97-AF65-F5344CB8AC3E}">
        <p14:creationId xmlns:p14="http://schemas.microsoft.com/office/powerpoint/2010/main" val="32481236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8254" y="4437112"/>
            <a:ext cx="3932237"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p:txBody>
          <a:bodyPr>
            <a:noAutofit/>
          </a:bodyPr>
          <a:lstStyle/>
          <a:p>
            <a:r>
              <a:rPr lang="sk-SK" sz="2800" dirty="0">
                <a:solidFill>
                  <a:srgbClr val="C00000"/>
                </a:solidFill>
                <a:latin typeface="Bernard MT Condensed" pitchFamily="18" charset="0"/>
              </a:rPr>
              <a:t>Pravidelné užívanie heroínu a jeho závislosť</a:t>
            </a:r>
          </a:p>
        </p:txBody>
      </p:sp>
      <p:sp>
        <p:nvSpPr>
          <p:cNvPr id="3" name="Zástupný symbol obsahu 2"/>
          <p:cNvSpPr>
            <a:spLocks noGrp="1"/>
          </p:cNvSpPr>
          <p:nvPr>
            <p:ph idx="1"/>
          </p:nvPr>
        </p:nvSpPr>
        <p:spPr>
          <a:xfrm>
            <a:off x="755576" y="2204864"/>
            <a:ext cx="6400800" cy="3048001"/>
          </a:xfrm>
        </p:spPr>
        <p:txBody>
          <a:bodyPr/>
          <a:lstStyle/>
          <a:p>
            <a:r>
              <a:rPr lang="sk-SK" i="1" dirty="0">
                <a:latin typeface="Algerian" pitchFamily="82" charset="0"/>
              </a:rPr>
              <a:t>-pravidelné užívanie vedie k závislosti!!!!</a:t>
            </a:r>
          </a:p>
          <a:p>
            <a:r>
              <a:rPr lang="sk-SK" i="1" dirty="0">
                <a:latin typeface="Algerian" pitchFamily="82" charset="0"/>
              </a:rPr>
              <a:t>-závislosť je dlhodobé ochorenie ktoré je známe vysokou mierou relapsu</a:t>
            </a:r>
          </a:p>
          <a:p>
            <a:r>
              <a:rPr lang="sk-SK" i="1" dirty="0">
                <a:latin typeface="Algerian" pitchFamily="82" charset="0"/>
              </a:rPr>
              <a:t>-relaps znamená</a:t>
            </a:r>
            <a:r>
              <a:rPr lang="sk-SK" dirty="0">
                <a:latin typeface="Algerian" pitchFamily="82" charset="0"/>
              </a:rPr>
              <a:t> ak aj liečbu od závislosti heroínu absolvovali vrátili sa k jeho užívaniu teda „relapsujú“ </a:t>
            </a:r>
          </a:p>
        </p:txBody>
      </p:sp>
      <p:sp>
        <p:nvSpPr>
          <p:cNvPr id="4" name="Zástupný symbol dátumu 3"/>
          <p:cNvSpPr>
            <a:spLocks noGrp="1"/>
          </p:cNvSpPr>
          <p:nvPr>
            <p:ph type="dt" sz="half" idx="10"/>
          </p:nvPr>
        </p:nvSpPr>
        <p:spPr/>
        <p:txBody>
          <a:bodyPr/>
          <a:lstStyle/>
          <a:p>
            <a:fld id="{C7678A6E-EB76-4E0B-A106-3D748E1B2A15}"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Beáta Bogáňová </a:t>
            </a:r>
            <a:endParaRPr lang="sk-SK"/>
          </a:p>
        </p:txBody>
      </p:sp>
    </p:spTree>
    <p:extLst>
      <p:ext uri="{BB962C8B-B14F-4D97-AF65-F5344CB8AC3E}">
        <p14:creationId xmlns:p14="http://schemas.microsoft.com/office/powerpoint/2010/main" val="28560852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5294">
            <a:off x="3777142" y="3412959"/>
            <a:ext cx="4111932" cy="27363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p:txBody>
          <a:bodyPr>
            <a:normAutofit fontScale="90000"/>
          </a:bodyPr>
          <a:lstStyle/>
          <a:p>
            <a:r>
              <a:rPr lang="sk-SK" dirty="0">
                <a:solidFill>
                  <a:srgbClr val="C00000"/>
                </a:solidFill>
                <a:latin typeface="Bernard MT Condensed" pitchFamily="18" charset="0"/>
              </a:rPr>
              <a:t>Slangové názvy pre heroín:</a:t>
            </a:r>
          </a:p>
        </p:txBody>
      </p:sp>
      <p:sp>
        <p:nvSpPr>
          <p:cNvPr id="3" name="Zástupný symbol obsahu 2"/>
          <p:cNvSpPr>
            <a:spLocks noGrp="1"/>
          </p:cNvSpPr>
          <p:nvPr>
            <p:ph idx="1"/>
          </p:nvPr>
        </p:nvSpPr>
        <p:spPr/>
        <p:txBody>
          <a:bodyPr/>
          <a:lstStyle/>
          <a:p>
            <a:r>
              <a:rPr lang="sk-SK" dirty="0">
                <a:latin typeface="Algerian" pitchFamily="82" charset="0"/>
              </a:rPr>
              <a:t>štof, herák, háčko, ejč, kompot, omietka, matroš, kameň, kakao, prach.</a:t>
            </a:r>
          </a:p>
        </p:txBody>
      </p:sp>
      <p:sp>
        <p:nvSpPr>
          <p:cNvPr id="4" name="Zástupný symbol dátumu 3"/>
          <p:cNvSpPr>
            <a:spLocks noGrp="1"/>
          </p:cNvSpPr>
          <p:nvPr>
            <p:ph type="dt" sz="half" idx="10"/>
          </p:nvPr>
        </p:nvSpPr>
        <p:spPr/>
        <p:txBody>
          <a:bodyPr/>
          <a:lstStyle/>
          <a:p>
            <a:fld id="{72FEC439-75CE-4F29-94A3-7BA156AB8E1C}"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Beáta Bogáňová </a:t>
            </a:r>
            <a:endParaRPr lang="sk-SK"/>
          </a:p>
        </p:txBody>
      </p:sp>
    </p:spTree>
    <p:extLst>
      <p:ext uri="{BB962C8B-B14F-4D97-AF65-F5344CB8AC3E}">
        <p14:creationId xmlns:p14="http://schemas.microsoft.com/office/powerpoint/2010/main" val="117118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sk-SK" sz="4000" dirty="0">
                <a:solidFill>
                  <a:srgbClr val="C00000"/>
                </a:solidFill>
                <a:latin typeface="Bernard MT Condensed" pitchFamily="18" charset="0"/>
              </a:rPr>
              <a:t>Spôsoby užívania:</a:t>
            </a:r>
          </a:p>
        </p:txBody>
      </p:sp>
      <p:sp>
        <p:nvSpPr>
          <p:cNvPr id="3" name="Zástupný symbol obsahu 2"/>
          <p:cNvSpPr>
            <a:spLocks noGrp="1"/>
          </p:cNvSpPr>
          <p:nvPr>
            <p:ph idx="1"/>
          </p:nvPr>
        </p:nvSpPr>
        <p:spPr/>
        <p:txBody>
          <a:bodyPr/>
          <a:lstStyle/>
          <a:p>
            <a:r>
              <a:rPr lang="sk-SK" dirty="0">
                <a:latin typeface="Algerian" pitchFamily="82" charset="0"/>
              </a:rPr>
              <a:t>-injekčne, fajčenie, vdychovanie výparov (z alobalu) </a:t>
            </a:r>
          </a:p>
        </p:txBody>
      </p:sp>
      <p:sp>
        <p:nvSpPr>
          <p:cNvPr id="4" name="Zástupný symbol dátumu 3"/>
          <p:cNvSpPr>
            <a:spLocks noGrp="1"/>
          </p:cNvSpPr>
          <p:nvPr>
            <p:ph type="dt" sz="half" idx="10"/>
          </p:nvPr>
        </p:nvSpPr>
        <p:spPr/>
        <p:txBody>
          <a:bodyPr/>
          <a:lstStyle/>
          <a:p>
            <a:fld id="{6FD05C66-3C3B-4556-83B9-72F8BD1A46CB}"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Beáta Bogáňová </a:t>
            </a:r>
            <a:endParaRPr lang="sk-SK"/>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4617">
            <a:off x="3756541" y="2481288"/>
            <a:ext cx="4113097" cy="445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1022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284984"/>
            <a:ext cx="3736975"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p:txBody>
          <a:bodyPr>
            <a:noAutofit/>
          </a:bodyPr>
          <a:lstStyle/>
          <a:p>
            <a:r>
              <a:rPr lang="sk-SK" sz="4000" dirty="0">
                <a:solidFill>
                  <a:srgbClr val="C00000"/>
                </a:solidFill>
                <a:latin typeface="Bernard MT Condensed" pitchFamily="18" charset="0"/>
              </a:rPr>
              <a:t>Vedľajšie účinky a riziká:</a:t>
            </a:r>
          </a:p>
        </p:txBody>
      </p:sp>
      <p:sp>
        <p:nvSpPr>
          <p:cNvPr id="3" name="Zástupný symbol obsahu 2"/>
          <p:cNvSpPr>
            <a:spLocks noGrp="1"/>
          </p:cNvSpPr>
          <p:nvPr>
            <p:ph idx="1"/>
          </p:nvPr>
        </p:nvSpPr>
        <p:spPr/>
        <p:txBody>
          <a:bodyPr>
            <a:normAutofit fontScale="92500" lnSpcReduction="10000"/>
          </a:bodyPr>
          <a:lstStyle/>
          <a:p>
            <a:r>
              <a:rPr lang="sk-SK" dirty="0">
                <a:latin typeface="Algerian" pitchFamily="82" charset="0"/>
              </a:rPr>
              <a:t>-utlmenie mozgovej a srdcovej činnosti </a:t>
            </a:r>
          </a:p>
          <a:p>
            <a:r>
              <a:rPr lang="sk-SK" dirty="0">
                <a:latin typeface="Algerian" pitchFamily="82" charset="0"/>
              </a:rPr>
              <a:t>-apatia zapálené rany po vpichoch </a:t>
            </a:r>
          </a:p>
          <a:p>
            <a:r>
              <a:rPr lang="sk-SK" dirty="0">
                <a:latin typeface="Algerian" pitchFamily="82" charset="0"/>
              </a:rPr>
              <a:t>-bezvedomie</a:t>
            </a:r>
          </a:p>
          <a:p>
            <a:r>
              <a:rPr lang="sk-SK" dirty="0">
                <a:latin typeface="Algerian" pitchFamily="82" charset="0"/>
              </a:rPr>
              <a:t>-zástava srdca</a:t>
            </a:r>
          </a:p>
          <a:p>
            <a:r>
              <a:rPr lang="sk-SK" dirty="0">
                <a:latin typeface="Algerian" pitchFamily="82" charset="0"/>
              </a:rPr>
              <a:t>-vysoká návykovosť</a:t>
            </a:r>
          </a:p>
          <a:p>
            <a:r>
              <a:rPr lang="sk-SK" dirty="0">
                <a:latin typeface="Algerian" pitchFamily="82" charset="0"/>
              </a:rPr>
              <a:t>-zníženie </a:t>
            </a:r>
            <a:r>
              <a:rPr lang="sk-SK" dirty="0" smtClean="0">
                <a:latin typeface="Algerian" pitchFamily="82" charset="0"/>
              </a:rPr>
              <a:t>imunity</a:t>
            </a:r>
          </a:p>
          <a:p>
            <a:r>
              <a:rPr lang="sk-SK" dirty="0">
                <a:latin typeface="Algerian" pitchFamily="82" charset="0"/>
              </a:rPr>
              <a:t>-degradácia osobnosti</a:t>
            </a:r>
          </a:p>
          <a:p>
            <a:endParaRPr lang="sk-SK" dirty="0"/>
          </a:p>
        </p:txBody>
      </p:sp>
      <p:sp>
        <p:nvSpPr>
          <p:cNvPr id="4" name="Zástupný symbol dátumu 3"/>
          <p:cNvSpPr>
            <a:spLocks noGrp="1"/>
          </p:cNvSpPr>
          <p:nvPr>
            <p:ph type="dt" sz="half" idx="10"/>
          </p:nvPr>
        </p:nvSpPr>
        <p:spPr/>
        <p:txBody>
          <a:bodyPr/>
          <a:lstStyle/>
          <a:p>
            <a:fld id="{338F436D-2D8B-496A-9341-E40C948E7CE1}"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Beáta Bogáňová </a:t>
            </a:r>
            <a:endParaRPr lang="sk-SK"/>
          </a:p>
        </p:txBody>
      </p:sp>
    </p:spTree>
    <p:extLst>
      <p:ext uri="{BB962C8B-B14F-4D97-AF65-F5344CB8AC3E}">
        <p14:creationId xmlns:p14="http://schemas.microsoft.com/office/powerpoint/2010/main" val="3252253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sk-SK" sz="3600" dirty="0" err="1" smtClean="0">
                <a:solidFill>
                  <a:srgbClr val="FF0000"/>
                </a:solidFill>
              </a:rPr>
              <a:t>Inhalanty</a:t>
            </a:r>
            <a:endParaRPr lang="sk-SK" sz="3600" dirty="0">
              <a:solidFill>
                <a:srgbClr val="FF0000"/>
              </a:solidFill>
            </a:endParaRPr>
          </a:p>
        </p:txBody>
      </p:sp>
      <p:sp>
        <p:nvSpPr>
          <p:cNvPr id="4" name="Zástupný symbol dátumu 3"/>
          <p:cNvSpPr>
            <a:spLocks noGrp="1"/>
          </p:cNvSpPr>
          <p:nvPr>
            <p:ph type="dt" sz="half" idx="10"/>
          </p:nvPr>
        </p:nvSpPr>
        <p:spPr/>
        <p:txBody>
          <a:bodyPr/>
          <a:lstStyle/>
          <a:p>
            <a:fld id="{C9DE2D90-5D00-4AC8-9852-C27FC81BA9A4}"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Kristína Voleková</a:t>
            </a:r>
            <a:endParaRPr lang="sk-SK"/>
          </a:p>
        </p:txBody>
      </p:sp>
    </p:spTree>
    <p:extLst>
      <p:ext uri="{BB962C8B-B14F-4D97-AF65-F5344CB8AC3E}">
        <p14:creationId xmlns:p14="http://schemas.microsoft.com/office/powerpoint/2010/main" val="36975532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971600" y="260648"/>
            <a:ext cx="7024744" cy="1143000"/>
          </a:xfrm>
        </p:spPr>
        <p:txBody>
          <a:bodyPr>
            <a:normAutofit/>
          </a:bodyPr>
          <a:lstStyle/>
          <a:p>
            <a:pPr algn="ctr"/>
            <a:r>
              <a:rPr lang="sk-SK" sz="4000" b="1" dirty="0" err="1" smtClean="0">
                <a:solidFill>
                  <a:srgbClr val="FF0000"/>
                </a:solidFill>
              </a:rPr>
              <a:t>Inhalanty</a:t>
            </a:r>
            <a:endParaRPr lang="sk-SK" sz="4000" b="1" dirty="0">
              <a:solidFill>
                <a:srgbClr val="FF0000"/>
              </a:solidFill>
            </a:endParaRPr>
          </a:p>
        </p:txBody>
      </p:sp>
      <p:sp>
        <p:nvSpPr>
          <p:cNvPr id="2" name="Zástupný symbol obsahu 1"/>
          <p:cNvSpPr>
            <a:spLocks noGrp="1"/>
          </p:cNvSpPr>
          <p:nvPr>
            <p:ph idx="1"/>
          </p:nvPr>
        </p:nvSpPr>
        <p:spPr>
          <a:xfrm>
            <a:off x="323528" y="2420888"/>
            <a:ext cx="8229600" cy="3111642"/>
          </a:xfrm>
        </p:spPr>
        <p:txBody>
          <a:bodyPr>
            <a:normAutofit lnSpcReduction="10000"/>
          </a:bodyPr>
          <a:lstStyle/>
          <a:p>
            <a:r>
              <a:rPr lang="sk-SK" sz="4000" b="1" dirty="0" smtClean="0"/>
              <a:t>Pouličné </a:t>
            </a:r>
            <a:r>
              <a:rPr lang="sk-SK" sz="4000" b="1" dirty="0"/>
              <a:t>názvy: </a:t>
            </a:r>
            <a:endParaRPr lang="sk-SK" sz="4000" b="1" dirty="0" smtClean="0"/>
          </a:p>
          <a:p>
            <a:r>
              <a:rPr lang="sk-SK" sz="4000" b="1" dirty="0"/>
              <a:t> </a:t>
            </a:r>
            <a:r>
              <a:rPr lang="sk-SK" sz="4000" b="1" dirty="0" smtClean="0"/>
              <a:t>                     - </a:t>
            </a:r>
            <a:r>
              <a:rPr lang="sk-SK" sz="3200" b="1" dirty="0" err="1"/>
              <a:t>Poppere</a:t>
            </a:r>
            <a:endParaRPr lang="sk-SK" sz="3200" dirty="0"/>
          </a:p>
          <a:p>
            <a:r>
              <a:rPr lang="sk-SK" sz="3200" b="1" dirty="0"/>
              <a:t>                          </a:t>
            </a:r>
            <a:r>
              <a:rPr lang="sk-SK" sz="3200" b="1" dirty="0" smtClean="0"/>
              <a:t>  - </a:t>
            </a:r>
            <a:r>
              <a:rPr lang="sk-SK" sz="3200" b="1" dirty="0"/>
              <a:t>Malé tanky</a:t>
            </a:r>
            <a:endParaRPr lang="sk-SK" sz="3200" dirty="0"/>
          </a:p>
          <a:p>
            <a:r>
              <a:rPr lang="sk-SK" sz="3200" b="1" dirty="0"/>
              <a:t>            </a:t>
            </a:r>
            <a:r>
              <a:rPr lang="sk-SK" sz="3200" b="1" dirty="0" smtClean="0"/>
              <a:t>                </a:t>
            </a:r>
            <a:r>
              <a:rPr lang="sk-SK" sz="3200" b="1" dirty="0"/>
              <a:t>- </a:t>
            </a:r>
            <a:r>
              <a:rPr lang="sk-SK" sz="3200" b="1" dirty="0" err="1" smtClean="0"/>
              <a:t>Smiechotvorný</a:t>
            </a:r>
            <a:r>
              <a:rPr lang="sk-SK" sz="3200" b="1" dirty="0" smtClean="0"/>
              <a:t> plyn</a:t>
            </a:r>
            <a:endParaRPr lang="sk-SK" sz="3200" dirty="0"/>
          </a:p>
          <a:p>
            <a:r>
              <a:rPr lang="sk-SK" sz="3200" b="1" dirty="0"/>
              <a:t>                 </a:t>
            </a:r>
            <a:r>
              <a:rPr lang="sk-SK" sz="3200" b="1" dirty="0" smtClean="0"/>
              <a:t>           - </a:t>
            </a:r>
            <a:r>
              <a:rPr lang="sk-SK" sz="3200" b="1" dirty="0"/>
              <a:t>Nával</a:t>
            </a:r>
            <a:endParaRPr lang="sk-SK" sz="3200" dirty="0"/>
          </a:p>
          <a:p>
            <a:endParaRPr lang="sk-SK" dirty="0"/>
          </a:p>
        </p:txBody>
      </p:sp>
      <p:sp>
        <p:nvSpPr>
          <p:cNvPr id="4" name="Zástupný symbol dátumu 3"/>
          <p:cNvSpPr>
            <a:spLocks noGrp="1"/>
          </p:cNvSpPr>
          <p:nvPr>
            <p:ph type="dt" sz="half" idx="10"/>
          </p:nvPr>
        </p:nvSpPr>
        <p:spPr/>
        <p:txBody>
          <a:bodyPr/>
          <a:lstStyle/>
          <a:p>
            <a:fld id="{4A52AD0B-E839-4BFB-9B1C-F1BE99AB6494}" type="datetime1">
              <a:rPr lang="sk-SK" smtClean="0"/>
              <a:pPr/>
              <a:t>25.6.2015</a:t>
            </a:fld>
            <a:endParaRPr lang="sk-SK"/>
          </a:p>
        </p:txBody>
      </p:sp>
      <p:sp>
        <p:nvSpPr>
          <p:cNvPr id="6" name="Zástupný symbol päty 5"/>
          <p:cNvSpPr>
            <a:spLocks noGrp="1"/>
          </p:cNvSpPr>
          <p:nvPr>
            <p:ph type="ftr" sz="quarter" idx="11"/>
          </p:nvPr>
        </p:nvSpPr>
        <p:spPr/>
        <p:txBody>
          <a:bodyPr/>
          <a:lstStyle/>
          <a:p>
            <a:r>
              <a:rPr lang="sk-SK" dirty="0" smtClean="0"/>
              <a:t>Kristína Voleková</a:t>
            </a:r>
            <a:endParaRPr lang="sk-SK" dirty="0"/>
          </a:p>
        </p:txBody>
      </p:sp>
      <p:pic>
        <p:nvPicPr>
          <p:cNvPr id="5" name="Obrázok 4" descr="http://www.drogy-about.estranky.cz/img/picture/21/p6406-toluen_biggest.png"/>
          <p:cNvPicPr/>
          <p:nvPr/>
        </p:nvPicPr>
        <p:blipFill>
          <a:blip r:embed="rId2">
            <a:extLst>
              <a:ext uri="{28A0092B-C50C-407E-A947-70E740481C1C}">
                <a14:useLocalDpi xmlns:a14="http://schemas.microsoft.com/office/drawing/2010/main" val="0"/>
              </a:ext>
            </a:extLst>
          </a:blip>
          <a:srcRect/>
          <a:stretch>
            <a:fillRect/>
          </a:stretch>
        </p:blipFill>
        <p:spPr bwMode="auto">
          <a:xfrm>
            <a:off x="626123" y="3212976"/>
            <a:ext cx="2304256" cy="2976617"/>
          </a:xfrm>
          <a:prstGeom prst="rect">
            <a:avLst/>
          </a:prstGeom>
          <a:noFill/>
          <a:ln w="9525">
            <a:noFill/>
            <a:miter lim="800000"/>
            <a:headEnd/>
            <a:tailEnd/>
          </a:ln>
        </p:spPr>
      </p:pic>
    </p:spTree>
    <p:extLst>
      <p:ext uri="{BB962C8B-B14F-4D97-AF65-F5344CB8AC3E}">
        <p14:creationId xmlns:p14="http://schemas.microsoft.com/office/powerpoint/2010/main" val="1321464025"/>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pPr algn="ctr"/>
            <a:r>
              <a:rPr lang="sk-SK" sz="6600" b="1" dirty="0" err="1" smtClean="0"/>
              <a:t>Inhalanty</a:t>
            </a:r>
            <a:endParaRPr lang="sk-SK" sz="6600" b="1" dirty="0"/>
          </a:p>
        </p:txBody>
      </p:sp>
      <p:sp>
        <p:nvSpPr>
          <p:cNvPr id="2" name="Zástupný symbol obsahu 1"/>
          <p:cNvSpPr>
            <a:spLocks noGrp="1"/>
          </p:cNvSpPr>
          <p:nvPr>
            <p:ph idx="1"/>
          </p:nvPr>
        </p:nvSpPr>
        <p:spPr>
          <a:xfrm>
            <a:off x="467544" y="2060848"/>
            <a:ext cx="7920880" cy="4464496"/>
          </a:xfrm>
        </p:spPr>
        <p:txBody>
          <a:bodyPr>
            <a:normAutofit/>
          </a:bodyPr>
          <a:lstStyle/>
          <a:p>
            <a:r>
              <a:rPr lang="sk-SK" b="1" dirty="0" err="1" smtClean="0"/>
              <a:t>Inhalanty</a:t>
            </a:r>
            <a:r>
              <a:rPr lang="sk-SK" b="1" dirty="0" smtClean="0"/>
              <a:t> </a:t>
            </a:r>
            <a:r>
              <a:rPr lang="sk-SK" b="1" dirty="0"/>
              <a:t>čiže prchavé látky sú chemické látky, ktoré užívatelia privoniavame, aby docielili rýchleho opojenia. Existuje viac než </a:t>
            </a:r>
            <a:r>
              <a:rPr lang="sk-SK" b="1" dirty="0" smtClean="0"/>
              <a:t>1 </a:t>
            </a:r>
            <a:r>
              <a:rPr lang="sk-SK" b="1" dirty="0"/>
              <a:t>000 domácich a iných bežných výrobkov, ktoré je možné zneužívať ako </a:t>
            </a:r>
            <a:r>
              <a:rPr lang="sk-SK" b="1" dirty="0" err="1"/>
              <a:t>inhalant</a:t>
            </a:r>
            <a:r>
              <a:rPr lang="sk-SK" b="1" dirty="0"/>
              <a:t>. Väčšinou sa ale užívajú riedidlá na farby, určitá lepidlá, toluén *, benzín, plyn do zapaľovačov ,rajský plyn **, farby v spreji, čistiace prostriedky, </a:t>
            </a:r>
            <a:r>
              <a:rPr lang="sk-SK" b="1" dirty="0" err="1"/>
              <a:t>dusitan</a:t>
            </a:r>
            <a:r>
              <a:rPr lang="sk-SK" b="1" dirty="0"/>
              <a:t> </a:t>
            </a:r>
            <a:r>
              <a:rPr lang="sk-SK" b="1" dirty="0" err="1"/>
              <a:t>amylnatý</a:t>
            </a:r>
            <a:r>
              <a:rPr lang="sk-SK" b="1" dirty="0"/>
              <a:t> *** čiže "</a:t>
            </a:r>
            <a:r>
              <a:rPr lang="sk-SK" b="1" dirty="0" err="1"/>
              <a:t>poppers</a:t>
            </a:r>
            <a:r>
              <a:rPr lang="sk-SK" b="1" dirty="0"/>
              <a:t>", prostriedky proti zápachu a rôzne rozpúšťadlá.</a:t>
            </a:r>
            <a:endParaRPr lang="sk-SK" dirty="0"/>
          </a:p>
          <a:p>
            <a:endParaRPr lang="sk-SK" dirty="0"/>
          </a:p>
        </p:txBody>
      </p:sp>
      <p:sp>
        <p:nvSpPr>
          <p:cNvPr id="4" name="Zástupný symbol dátumu 3"/>
          <p:cNvSpPr>
            <a:spLocks noGrp="1"/>
          </p:cNvSpPr>
          <p:nvPr>
            <p:ph type="dt" sz="half" idx="10"/>
          </p:nvPr>
        </p:nvSpPr>
        <p:spPr/>
        <p:txBody>
          <a:bodyPr/>
          <a:lstStyle/>
          <a:p>
            <a:fld id="{5573D4D1-B2EA-4F9C-9E65-9D53A28EC93B}"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Kristína Voleková</a:t>
            </a:r>
            <a:endParaRPr lang="sk-SK"/>
          </a:p>
        </p:txBody>
      </p:sp>
    </p:spTree>
    <p:extLst>
      <p:ext uri="{BB962C8B-B14F-4D97-AF65-F5344CB8AC3E}">
        <p14:creationId xmlns:p14="http://schemas.microsoft.com/office/powerpoint/2010/main" val="304405742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2565030" y="548680"/>
            <a:ext cx="396871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sk-SK"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Cieľ projektu</a:t>
            </a:r>
            <a:endParaRPr lang="sk-SK"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BlokTextu 4"/>
          <p:cNvSpPr txBox="1"/>
          <p:nvPr/>
        </p:nvSpPr>
        <p:spPr>
          <a:xfrm>
            <a:off x="1087803" y="1772816"/>
            <a:ext cx="6480720" cy="2677656"/>
          </a:xfrm>
          <a:prstGeom prst="rect">
            <a:avLst/>
          </a:prstGeom>
          <a:noFill/>
        </p:spPr>
        <p:txBody>
          <a:bodyPr wrap="square" rtlCol="0">
            <a:spAutoFit/>
          </a:bodyPr>
          <a:lstStyle/>
          <a:p>
            <a:pPr algn="just"/>
            <a:r>
              <a:rPr lang="sk-SK" sz="2800" b="1" dirty="0" smtClean="0"/>
              <a:t>Poskytnúť žiakom SŠ a ZŠ objektívne informácie o druhoch drog, ich účinkoch na zdravie, zmenu osobnosti a vzniku závislosti. Využiť rovesnícke vzdelávanie ako prevenciu voči závislosti od tabaku, alkoholu a drog.</a:t>
            </a:r>
            <a:endParaRPr lang="sk-SK" sz="2800" b="1" dirty="0"/>
          </a:p>
        </p:txBody>
      </p:sp>
      <p:sp>
        <p:nvSpPr>
          <p:cNvPr id="6" name="BlokTextu 5"/>
          <p:cNvSpPr txBox="1"/>
          <p:nvPr/>
        </p:nvSpPr>
        <p:spPr>
          <a:xfrm>
            <a:off x="6407696" y="6211669"/>
            <a:ext cx="2736304" cy="646331"/>
          </a:xfrm>
          <a:prstGeom prst="rect">
            <a:avLst/>
          </a:prstGeom>
          <a:noFill/>
        </p:spPr>
        <p:txBody>
          <a:bodyPr wrap="square" rtlCol="0">
            <a:spAutoFit/>
          </a:bodyPr>
          <a:lstStyle/>
          <a:p>
            <a:r>
              <a:rPr lang="sk-SK" b="1" dirty="0" smtClean="0">
                <a:solidFill>
                  <a:srgbClr val="00B050"/>
                </a:solidFill>
              </a:rPr>
              <a:t>Koordinátor projektu: </a:t>
            </a:r>
            <a:r>
              <a:rPr lang="sk-SK" b="1" i="1" dirty="0" smtClean="0">
                <a:solidFill>
                  <a:srgbClr val="00B050"/>
                </a:solidFill>
              </a:rPr>
              <a:t>Mgr. Dagmar Mečárová</a:t>
            </a:r>
            <a:endParaRPr lang="sk-SK" b="1" i="1" dirty="0">
              <a:solidFill>
                <a:srgbClr val="00B050"/>
              </a:solidFill>
            </a:endParaRPr>
          </a:p>
        </p:txBody>
      </p:sp>
    </p:spTree>
    <p:extLst>
      <p:ext uri="{BB962C8B-B14F-4D97-AF65-F5344CB8AC3E}">
        <p14:creationId xmlns:p14="http://schemas.microsoft.com/office/powerpoint/2010/main" val="4151957076"/>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sk-SK" sz="6000" b="1" dirty="0" smtClean="0"/>
              <a:t>Vysvetlivky </a:t>
            </a:r>
            <a:endParaRPr lang="sk-SK" sz="6000" b="1" dirty="0"/>
          </a:p>
        </p:txBody>
      </p:sp>
      <p:sp>
        <p:nvSpPr>
          <p:cNvPr id="3" name="Zástupný symbol obsahu 2"/>
          <p:cNvSpPr>
            <a:spLocks noGrp="1"/>
          </p:cNvSpPr>
          <p:nvPr>
            <p:ph idx="1"/>
          </p:nvPr>
        </p:nvSpPr>
        <p:spPr/>
        <p:txBody>
          <a:bodyPr/>
          <a:lstStyle/>
          <a:p>
            <a:r>
              <a:rPr lang="sk-SK" b="1" dirty="0">
                <a:solidFill>
                  <a:srgbClr val="FF0000"/>
                </a:solidFill>
              </a:rPr>
              <a:t>* Toluén</a:t>
            </a:r>
            <a:r>
              <a:rPr lang="sk-SK" b="1" dirty="0"/>
              <a:t>: bezfarebná kvapalina používaná ako rozpúšťadlo</a:t>
            </a:r>
            <a:endParaRPr lang="sk-SK" dirty="0"/>
          </a:p>
          <a:p>
            <a:r>
              <a:rPr lang="sk-SK" b="1" dirty="0">
                <a:solidFill>
                  <a:srgbClr val="FF0000"/>
                </a:solidFill>
              </a:rPr>
              <a:t>** Rajský plyn </a:t>
            </a:r>
            <a:r>
              <a:rPr lang="sk-SK" b="1" dirty="0"/>
              <a:t>(oxid dusný): bezfarebný plyn sladkej vône, ktorý sa užíva ako anestetikum</a:t>
            </a:r>
            <a:endParaRPr lang="sk-SK" dirty="0"/>
          </a:p>
          <a:p>
            <a:r>
              <a:rPr lang="sk-SK" b="1" dirty="0">
                <a:solidFill>
                  <a:srgbClr val="FF0000"/>
                </a:solidFill>
              </a:rPr>
              <a:t>*** </a:t>
            </a:r>
            <a:r>
              <a:rPr lang="sk-SK" b="1" dirty="0" err="1">
                <a:solidFill>
                  <a:srgbClr val="FF0000"/>
                </a:solidFill>
              </a:rPr>
              <a:t>Dusitan</a:t>
            </a:r>
            <a:r>
              <a:rPr lang="sk-SK" b="1" dirty="0">
                <a:solidFill>
                  <a:srgbClr val="FF0000"/>
                </a:solidFill>
              </a:rPr>
              <a:t> </a:t>
            </a:r>
            <a:r>
              <a:rPr lang="sk-SK" b="1" dirty="0" err="1">
                <a:solidFill>
                  <a:srgbClr val="FF0000"/>
                </a:solidFill>
              </a:rPr>
              <a:t>amylnatý</a:t>
            </a:r>
            <a:r>
              <a:rPr lang="sk-SK" b="1" dirty="0">
                <a:solidFill>
                  <a:srgbClr val="FF0000"/>
                </a:solidFill>
              </a:rPr>
              <a:t>: </a:t>
            </a:r>
            <a:r>
              <a:rPr lang="sk-SK" b="1" dirty="0" err="1"/>
              <a:t>nažltlá</a:t>
            </a:r>
            <a:r>
              <a:rPr lang="sk-SK" b="1" dirty="0"/>
              <a:t> kvapalina, ktorá sa používa na rozšírenie ciev, niekedy tiež zneužívaná ako </a:t>
            </a:r>
            <a:r>
              <a:rPr lang="sk-SK" b="1" dirty="0" err="1"/>
              <a:t>inhalant</a:t>
            </a:r>
            <a:r>
              <a:rPr lang="sk-SK" b="1" dirty="0"/>
              <a:t>.</a:t>
            </a:r>
            <a:endParaRPr lang="sk-SK" dirty="0"/>
          </a:p>
          <a:p>
            <a:endParaRPr lang="sk-SK" dirty="0"/>
          </a:p>
        </p:txBody>
      </p:sp>
      <p:sp>
        <p:nvSpPr>
          <p:cNvPr id="4" name="Zástupný symbol dátumu 3"/>
          <p:cNvSpPr>
            <a:spLocks noGrp="1"/>
          </p:cNvSpPr>
          <p:nvPr>
            <p:ph type="dt" sz="half" idx="10"/>
          </p:nvPr>
        </p:nvSpPr>
        <p:spPr/>
        <p:txBody>
          <a:bodyPr/>
          <a:lstStyle/>
          <a:p>
            <a:fld id="{286B5BBA-9574-41DE-AE76-9EE0CEF92441}"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Kristína Voleková</a:t>
            </a:r>
            <a:endParaRPr lang="sk-SK"/>
          </a:p>
        </p:txBody>
      </p:sp>
    </p:spTree>
    <p:extLst>
      <p:ext uri="{BB962C8B-B14F-4D97-AF65-F5344CB8AC3E}">
        <p14:creationId xmlns:p14="http://schemas.microsoft.com/office/powerpoint/2010/main" val="1796553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27584" y="548680"/>
            <a:ext cx="6777317" cy="3508977"/>
          </a:xfrm>
        </p:spPr>
        <p:txBody>
          <a:bodyPr>
            <a:normAutofit lnSpcReduction="10000"/>
          </a:bodyPr>
          <a:lstStyle/>
          <a:p>
            <a:r>
              <a:rPr lang="sk-SK" b="1" dirty="0"/>
              <a:t>Väčšina týchto výrobkov má podobné účinky ako </a:t>
            </a:r>
            <a:r>
              <a:rPr lang="sk-SK" b="1" dirty="0" smtClean="0"/>
              <a:t>anestetiká (utlmenie </a:t>
            </a:r>
            <a:r>
              <a:rPr lang="sk-SK" b="1" dirty="0"/>
              <a:t>telesných </a:t>
            </a:r>
            <a:r>
              <a:rPr lang="sk-SK" b="1" dirty="0" smtClean="0"/>
              <a:t>funkcií).</a:t>
            </a:r>
            <a:r>
              <a:rPr lang="sk-SK" b="1" dirty="0"/>
              <a:t> Po počiatočnom opojení a strate zábran nastupuje ospalosť, bolesti hlavy </a:t>
            </a:r>
            <a:r>
              <a:rPr lang="sk-SK" b="1" dirty="0" smtClean="0"/>
              <a:t>a </a:t>
            </a:r>
            <a:r>
              <a:rPr lang="sk-SK" b="1" dirty="0"/>
              <a:t>podráždenosť</a:t>
            </a:r>
            <a:r>
              <a:rPr lang="sk-SK" b="1" dirty="0" smtClean="0"/>
              <a:t>.</a:t>
            </a:r>
            <a:r>
              <a:rPr lang="sk-SK" b="1" dirty="0"/>
              <a:t> Chemikálie sa v pľúcach veľmi rýchlo vstrebávajú do krvi a putujú do mozgu a iných orgánov, kde niekedy spôsobujú nezvratné fyzické a mentálne </a:t>
            </a:r>
            <a:r>
              <a:rPr lang="sk-SK" b="1" dirty="0" smtClean="0"/>
              <a:t>poškodenie.</a:t>
            </a:r>
            <a:endParaRPr lang="sk-SK" dirty="0"/>
          </a:p>
        </p:txBody>
      </p:sp>
      <p:sp>
        <p:nvSpPr>
          <p:cNvPr id="2" name="Zástupný symbol dátumu 1"/>
          <p:cNvSpPr>
            <a:spLocks noGrp="1"/>
          </p:cNvSpPr>
          <p:nvPr>
            <p:ph type="dt" sz="half" idx="10"/>
          </p:nvPr>
        </p:nvSpPr>
        <p:spPr/>
        <p:txBody>
          <a:bodyPr/>
          <a:lstStyle/>
          <a:p>
            <a:fld id="{DA408124-41B9-44F7-BDE6-4F833C77327B}" type="datetime1">
              <a:rPr lang="sk-SK" smtClean="0"/>
              <a:pPr/>
              <a:t>25.6.2015</a:t>
            </a:fld>
            <a:endParaRPr lang="sk-SK"/>
          </a:p>
        </p:txBody>
      </p:sp>
      <p:sp>
        <p:nvSpPr>
          <p:cNvPr id="4" name="Zástupný symbol päty 3"/>
          <p:cNvSpPr>
            <a:spLocks noGrp="1"/>
          </p:cNvSpPr>
          <p:nvPr>
            <p:ph type="ftr" sz="quarter" idx="11"/>
          </p:nvPr>
        </p:nvSpPr>
        <p:spPr/>
        <p:txBody>
          <a:bodyPr/>
          <a:lstStyle/>
          <a:p>
            <a:r>
              <a:rPr lang="sk-SK" smtClean="0"/>
              <a:t>Kristína Voleková</a:t>
            </a:r>
            <a:endParaRPr lang="sk-SK"/>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337" y="4149080"/>
            <a:ext cx="3816846" cy="2222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501008"/>
            <a:ext cx="291465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054020"/>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539552" y="1124744"/>
            <a:ext cx="7848872" cy="4707885"/>
          </a:xfrm>
        </p:spPr>
        <p:txBody>
          <a:bodyPr>
            <a:normAutofit/>
          </a:bodyPr>
          <a:lstStyle/>
          <a:p>
            <a:r>
              <a:rPr lang="sk-SK" b="1" dirty="0">
                <a:solidFill>
                  <a:srgbClr val="FF0000"/>
                </a:solidFill>
              </a:rPr>
              <a:t>Krátkodobé účinky:</a:t>
            </a:r>
            <a:endParaRPr lang="sk-SK" dirty="0">
              <a:solidFill>
                <a:srgbClr val="FF0000"/>
              </a:solidFill>
            </a:endParaRPr>
          </a:p>
          <a:p>
            <a:pPr marL="68580" indent="0">
              <a:buNone/>
            </a:pPr>
            <a:r>
              <a:rPr lang="sk-SK" b="1" dirty="0" err="1"/>
              <a:t>Inhalanty</a:t>
            </a:r>
            <a:r>
              <a:rPr lang="sk-SK" b="1" dirty="0"/>
              <a:t> zapríčiňujú </a:t>
            </a:r>
            <a:r>
              <a:rPr lang="sk-SK" b="1" dirty="0" err="1" smtClean="0"/>
              <a:t>úmtrnosť</a:t>
            </a:r>
            <a:r>
              <a:rPr lang="sk-SK" b="1" dirty="0" smtClean="0"/>
              <a:t> používateľa. </a:t>
            </a:r>
            <a:r>
              <a:rPr lang="sk-SK" b="1" dirty="0"/>
              <a:t>Človek pod vplyvom </a:t>
            </a:r>
            <a:r>
              <a:rPr lang="sk-SK" b="1" dirty="0" err="1"/>
              <a:t>inhalántov</a:t>
            </a:r>
            <a:r>
              <a:rPr lang="sk-SK" b="1" dirty="0"/>
              <a:t> </a:t>
            </a:r>
            <a:r>
              <a:rPr lang="sk-SK" b="1" dirty="0" smtClean="0"/>
              <a:t>môže </a:t>
            </a:r>
            <a:r>
              <a:rPr lang="sk-SK" b="1" dirty="0"/>
              <a:t>náhle konať s neobvyklou agresivitou.</a:t>
            </a:r>
            <a:endParaRPr lang="sk-SK" dirty="0"/>
          </a:p>
          <a:p>
            <a:pPr marL="68580" indent="0">
              <a:buNone/>
            </a:pPr>
            <a:r>
              <a:rPr lang="sk-SK" b="1" dirty="0"/>
              <a:t>	</a:t>
            </a:r>
            <a:endParaRPr lang="sk-SK" dirty="0"/>
          </a:p>
          <a:p>
            <a:r>
              <a:rPr lang="sk-SK" b="1" dirty="0">
                <a:solidFill>
                  <a:srgbClr val="FF0000"/>
                </a:solidFill>
              </a:rPr>
              <a:t>Dlhodobé účinky:</a:t>
            </a:r>
            <a:endParaRPr lang="sk-SK" dirty="0">
              <a:solidFill>
                <a:srgbClr val="FF0000"/>
              </a:solidFill>
            </a:endParaRPr>
          </a:p>
          <a:p>
            <a:pPr marL="68580" indent="0">
              <a:buNone/>
            </a:pPr>
            <a:r>
              <a:rPr lang="sk-SK" b="1" dirty="0"/>
              <a:t>Môže viesť k úbytku svalovej </a:t>
            </a:r>
            <a:r>
              <a:rPr lang="sk-SK" b="1" dirty="0" smtClean="0"/>
              <a:t>hmoty.</a:t>
            </a:r>
          </a:p>
          <a:p>
            <a:pPr marL="68580" indent="0">
              <a:buNone/>
            </a:pPr>
            <a:r>
              <a:rPr lang="sk-SK" b="1" dirty="0" smtClean="0"/>
              <a:t>Môže </a:t>
            </a:r>
            <a:r>
              <a:rPr lang="sk-SK" b="1" dirty="0"/>
              <a:t>trvalo poškodiť telo a mozog.    </a:t>
            </a:r>
            <a:endParaRPr lang="sk-SK" dirty="0"/>
          </a:p>
          <a:p>
            <a:endParaRPr lang="sk-SK" dirty="0"/>
          </a:p>
        </p:txBody>
      </p:sp>
      <p:sp>
        <p:nvSpPr>
          <p:cNvPr id="2" name="Zástupný symbol dátumu 1"/>
          <p:cNvSpPr>
            <a:spLocks noGrp="1"/>
          </p:cNvSpPr>
          <p:nvPr>
            <p:ph type="dt" sz="half" idx="10"/>
          </p:nvPr>
        </p:nvSpPr>
        <p:spPr/>
        <p:txBody>
          <a:bodyPr/>
          <a:lstStyle/>
          <a:p>
            <a:fld id="{03B0B97F-AB2C-4D12-AE78-524A152F4D1D}"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Kristína Voleková</a:t>
            </a:r>
            <a:endParaRPr lang="sk-SK"/>
          </a:p>
        </p:txBody>
      </p:sp>
      <p:sp>
        <p:nvSpPr>
          <p:cNvPr id="4" name="BlokTextu 3"/>
          <p:cNvSpPr txBox="1"/>
          <p:nvPr/>
        </p:nvSpPr>
        <p:spPr>
          <a:xfrm>
            <a:off x="2771800" y="332656"/>
            <a:ext cx="2880320" cy="923330"/>
          </a:xfrm>
          <a:prstGeom prst="rect">
            <a:avLst/>
          </a:prstGeom>
          <a:noFill/>
        </p:spPr>
        <p:txBody>
          <a:bodyPr wrap="square" rtlCol="0">
            <a:spAutoFit/>
          </a:bodyPr>
          <a:lstStyle/>
          <a:p>
            <a:r>
              <a:rPr lang="sk-SK" sz="5400" b="1" dirty="0" smtClean="0">
                <a:solidFill>
                  <a:srgbClr val="92D050"/>
                </a:solidFill>
              </a:rPr>
              <a:t>Účinky</a:t>
            </a:r>
            <a:endParaRPr lang="sk-SK" sz="5400" b="1" dirty="0">
              <a:solidFill>
                <a:srgbClr val="92D050"/>
              </a:solidFill>
            </a:endParaRPr>
          </a:p>
        </p:txBody>
      </p:sp>
    </p:spTree>
    <p:extLst>
      <p:ext uri="{BB962C8B-B14F-4D97-AF65-F5344CB8AC3E}">
        <p14:creationId xmlns:p14="http://schemas.microsoft.com/office/powerpoint/2010/main" val="2124482614"/>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764704"/>
            <a:ext cx="3816424" cy="573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dátumu 1"/>
          <p:cNvSpPr>
            <a:spLocks noGrp="1"/>
          </p:cNvSpPr>
          <p:nvPr>
            <p:ph type="dt" sz="half" idx="10"/>
          </p:nvPr>
        </p:nvSpPr>
        <p:spPr/>
        <p:txBody>
          <a:bodyPr/>
          <a:lstStyle/>
          <a:p>
            <a:fld id="{4EE8F7C5-4A9A-4C6E-A1CF-9446195FB0FA}" type="datetime1">
              <a:rPr lang="sk-SK" smtClean="0"/>
              <a:pPr/>
              <a:t>25.6.2015</a:t>
            </a:fld>
            <a:endParaRPr lang="sk-SK"/>
          </a:p>
        </p:txBody>
      </p:sp>
      <p:sp>
        <p:nvSpPr>
          <p:cNvPr id="3" name="Zástupný symbol päty 2"/>
          <p:cNvSpPr>
            <a:spLocks noGrp="1"/>
          </p:cNvSpPr>
          <p:nvPr>
            <p:ph type="ftr" sz="quarter" idx="11"/>
          </p:nvPr>
        </p:nvSpPr>
        <p:spPr/>
        <p:txBody>
          <a:bodyPr/>
          <a:lstStyle/>
          <a:p>
            <a:r>
              <a:rPr lang="sk-SK" smtClean="0"/>
              <a:t>Kristína Voleková</a:t>
            </a:r>
            <a:endParaRPr lang="sk-SK"/>
          </a:p>
        </p:txBody>
      </p:sp>
    </p:spTree>
    <p:extLst>
      <p:ext uri="{BB962C8B-B14F-4D97-AF65-F5344CB8AC3E}">
        <p14:creationId xmlns:p14="http://schemas.microsoft.com/office/powerpoint/2010/main" val="15650766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2643174" y="357166"/>
            <a:ext cx="3812262" cy="923330"/>
          </a:xfrm>
          <a:prstGeom prst="rect">
            <a:avLst/>
          </a:prstGeom>
          <a:noFill/>
        </p:spPr>
        <p:txBody>
          <a:bodyPr wrap="none" lIns="91440" tIns="45720" rIns="91440" bIns="45720">
            <a:spAutoFit/>
          </a:bodyPr>
          <a:lstStyle/>
          <a:p>
            <a:pPr algn="ctr"/>
            <a:r>
              <a:rPr lang="sk-SK"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Marihuana</a:t>
            </a:r>
            <a:endParaRPr lang="sk-SK"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8" name="Obrázok 7" descr="marihua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0" y="1381125"/>
            <a:ext cx="5905500" cy="4095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359045"/>
            <a:ext cx="3733800" cy="2476500"/>
          </a:xfrm>
          <a:prstGeom prst="rect">
            <a:avLst/>
          </a:prstGeom>
        </p:spPr>
      </p:pic>
    </p:spTree>
    <p:extLst>
      <p:ext uri="{BB962C8B-B14F-4D97-AF65-F5344CB8AC3E}">
        <p14:creationId xmlns:p14="http://schemas.microsoft.com/office/powerpoint/2010/main" val="42868465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357158" y="357166"/>
            <a:ext cx="8501122" cy="5170646"/>
          </a:xfrm>
          <a:prstGeom prst="rect">
            <a:avLst/>
          </a:prstGeom>
          <a:noFill/>
        </p:spPr>
        <p:txBody>
          <a:bodyPr wrap="square" rtlCol="0">
            <a:spAutoFit/>
          </a:bodyPr>
          <a:lstStyle/>
          <a:p>
            <a:r>
              <a:rPr lang="sk-SK" sz="2400" b="1" dirty="0"/>
              <a:t>Marihuana(</a:t>
            </a:r>
            <a:r>
              <a:rPr lang="sk-SK" sz="2400" b="1" dirty="0" err="1"/>
              <a:t>mariška</a:t>
            </a:r>
            <a:r>
              <a:rPr lang="sk-SK" sz="2400" b="1" dirty="0"/>
              <a:t>, tráva, </a:t>
            </a:r>
            <a:r>
              <a:rPr lang="sk-SK" sz="2400" b="1" dirty="0" err="1"/>
              <a:t>gras</a:t>
            </a:r>
            <a:r>
              <a:rPr lang="sk-SK" sz="2400" b="1" dirty="0"/>
              <a:t>, </a:t>
            </a:r>
            <a:r>
              <a:rPr lang="sk-SK" sz="2400" b="1" dirty="0" err="1"/>
              <a:t>ganja</a:t>
            </a:r>
            <a:r>
              <a:rPr lang="sk-SK" sz="2400" b="1" dirty="0"/>
              <a:t>, </a:t>
            </a:r>
            <a:r>
              <a:rPr lang="sk-SK" sz="2400" b="1" dirty="0" err="1"/>
              <a:t>makak</a:t>
            </a:r>
            <a:r>
              <a:rPr lang="sk-SK" sz="2400" b="1" dirty="0"/>
              <a:t>,...) je </a:t>
            </a:r>
            <a:r>
              <a:rPr lang="sk-SK" sz="2400" b="1" dirty="0">
                <a:solidFill>
                  <a:srgbClr val="92D050"/>
                </a:solidFill>
              </a:rPr>
              <a:t>nelegálna omamná </a:t>
            </a:r>
            <a:r>
              <a:rPr lang="sk-SK" sz="2400" b="1" dirty="0" smtClean="0">
                <a:solidFill>
                  <a:srgbClr val="92D050"/>
                </a:solidFill>
              </a:rPr>
              <a:t>látka.</a:t>
            </a:r>
          </a:p>
          <a:p>
            <a:r>
              <a:rPr lang="sk-SK" sz="2400" b="1" dirty="0" smtClean="0"/>
              <a:t>Marihuana </a:t>
            </a:r>
            <a:r>
              <a:rPr lang="sk-SK" sz="2400" b="1" dirty="0"/>
              <a:t>je u nás najrozšírenejšou nelegálnou drogou</a:t>
            </a:r>
            <a:r>
              <a:rPr lang="sk-SK" sz="2400" b="1" dirty="0" smtClean="0"/>
              <a:t>.</a:t>
            </a:r>
          </a:p>
          <a:p>
            <a:endParaRPr lang="sk-SK" sz="2400" b="1" dirty="0">
              <a:solidFill>
                <a:srgbClr val="FF0000"/>
              </a:solidFill>
            </a:endParaRPr>
          </a:p>
          <a:p>
            <a:r>
              <a:rPr lang="sk-SK" sz="2400" b="1" u="sng" dirty="0" smtClean="0">
                <a:solidFill>
                  <a:srgbClr val="92D050"/>
                </a:solidFill>
              </a:rPr>
              <a:t>Jednorazové </a:t>
            </a:r>
            <a:r>
              <a:rPr lang="sk-SK" sz="2400" b="1" u="sng" dirty="0">
                <a:solidFill>
                  <a:srgbClr val="92D050"/>
                </a:solidFill>
              </a:rPr>
              <a:t>alebo dočasné užitie ganje však </a:t>
            </a:r>
            <a:r>
              <a:rPr lang="sk-SK" sz="2400" b="1" u="sng" dirty="0" smtClean="0">
                <a:solidFill>
                  <a:srgbClr val="92D050"/>
                </a:solidFill>
              </a:rPr>
              <a:t>obvykle         </a:t>
            </a:r>
          </a:p>
          <a:p>
            <a:r>
              <a:rPr lang="sk-SK" sz="2400" b="1" u="sng" dirty="0" smtClean="0">
                <a:solidFill>
                  <a:srgbClr val="92D050"/>
                </a:solidFill>
              </a:rPr>
              <a:t>nespôsobuje </a:t>
            </a:r>
            <a:r>
              <a:rPr lang="sk-SK" sz="2400" b="1" u="sng" dirty="0">
                <a:solidFill>
                  <a:srgbClr val="92D050"/>
                </a:solidFill>
              </a:rPr>
              <a:t>negatívne zdravotné následky. </a:t>
            </a:r>
            <a:endParaRPr lang="sk-SK" sz="2400" b="1" u="sng" dirty="0" smtClean="0">
              <a:solidFill>
                <a:srgbClr val="92D050"/>
              </a:solidFill>
            </a:endParaRPr>
          </a:p>
          <a:p>
            <a:endParaRPr lang="sk-SK" sz="2400" dirty="0">
              <a:solidFill>
                <a:srgbClr val="FF0000"/>
              </a:solidFill>
            </a:endParaRPr>
          </a:p>
          <a:p>
            <a:r>
              <a:rPr lang="sk-SK" sz="2400" b="1" dirty="0"/>
              <a:t>Najčastejší spôsob užívania marihuany je fajčenie (joint).</a:t>
            </a:r>
            <a:endParaRPr lang="sk-SK" sz="2400" dirty="0"/>
          </a:p>
          <a:p>
            <a:r>
              <a:rPr lang="sk-SK" sz="2400" b="1" dirty="0"/>
              <a:t>Účinky ganje pri fajčení nastupujú do 5 minút a trvajú 2 až 4hodiny. Tieto účinky sa na </a:t>
            </a:r>
            <a:r>
              <a:rPr lang="sk-SK" sz="2400" b="1" dirty="0">
                <a:solidFill>
                  <a:srgbClr val="92D050"/>
                </a:solidFill>
              </a:rPr>
              <a:t>fyzickej úrovni </a:t>
            </a:r>
            <a:r>
              <a:rPr lang="sk-SK" sz="2400" b="1" dirty="0"/>
              <a:t>prejavia výrazným </a:t>
            </a:r>
            <a:r>
              <a:rPr lang="sk-SK" sz="2400" b="1" dirty="0">
                <a:solidFill>
                  <a:srgbClr val="92D050"/>
                </a:solidFill>
              </a:rPr>
              <a:t>prekrvením očných spojiviek, zvýšenou frekvenciou srdca a suchom v ústach.</a:t>
            </a:r>
            <a:endParaRPr lang="sk-SK" sz="2400" dirty="0">
              <a:solidFill>
                <a:srgbClr val="92D050"/>
              </a:solidFill>
            </a:endParaRPr>
          </a:p>
          <a:p>
            <a:endParaRPr lang="sk-SK" dirty="0"/>
          </a:p>
        </p:txBody>
      </p:sp>
    </p:spTree>
    <p:extLst>
      <p:ext uri="{BB962C8B-B14F-4D97-AF65-F5344CB8AC3E}">
        <p14:creationId xmlns:p14="http://schemas.microsoft.com/office/powerpoint/2010/main" val="19407422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214282" y="255217"/>
            <a:ext cx="5005790" cy="5693866"/>
          </a:xfrm>
          <a:prstGeom prst="rect">
            <a:avLst/>
          </a:prstGeom>
          <a:noFill/>
        </p:spPr>
        <p:txBody>
          <a:bodyPr wrap="square" rtlCol="0">
            <a:spAutoFit/>
          </a:bodyPr>
          <a:lstStyle/>
          <a:p>
            <a:r>
              <a:rPr lang="sk-SK" sz="2800" b="1" dirty="0"/>
              <a:t>Na </a:t>
            </a:r>
            <a:r>
              <a:rPr lang="sk-SK" sz="2800" b="1" dirty="0">
                <a:solidFill>
                  <a:srgbClr val="92D050"/>
                </a:solidFill>
              </a:rPr>
              <a:t>psychickej úrovni </a:t>
            </a:r>
            <a:r>
              <a:rPr lang="sk-SK" sz="2800" b="1" dirty="0"/>
              <a:t>sa dostavuje mierne euforický stav, v ktorom sa </a:t>
            </a:r>
            <a:r>
              <a:rPr lang="sk-SK" sz="2800" b="1" dirty="0">
                <a:solidFill>
                  <a:srgbClr val="92D050"/>
                </a:solidFill>
              </a:rPr>
              <a:t>čas spomaľuje a zvyšuje sa citlivosť na zrakové, sluchové a hmatové pocity. </a:t>
            </a:r>
            <a:endParaRPr lang="sk-SK" sz="2800" b="1" dirty="0" smtClean="0">
              <a:solidFill>
                <a:srgbClr val="92D050"/>
              </a:solidFill>
            </a:endParaRPr>
          </a:p>
          <a:p>
            <a:r>
              <a:rPr lang="sk-SK" sz="2800" b="1" dirty="0" smtClean="0"/>
              <a:t>Myšlienky </a:t>
            </a:r>
            <a:r>
              <a:rPr lang="sk-SK" sz="2800" b="1" dirty="0"/>
              <a:t>plynú </a:t>
            </a:r>
            <a:r>
              <a:rPr lang="sk-SK" sz="2800" b="1" dirty="0">
                <a:solidFill>
                  <a:srgbClr val="92D050"/>
                </a:solidFill>
              </a:rPr>
              <a:t>rýchlo</a:t>
            </a:r>
            <a:r>
              <a:rPr lang="sk-SK" sz="2800" b="1" dirty="0"/>
              <a:t> a krátkodobá pamäť je </a:t>
            </a:r>
            <a:r>
              <a:rPr lang="sk-SK" sz="2800" b="1" dirty="0">
                <a:solidFill>
                  <a:srgbClr val="92D050"/>
                </a:solidFill>
              </a:rPr>
              <a:t>utlmená. </a:t>
            </a:r>
            <a:r>
              <a:rPr lang="sk-SK" sz="2800" b="1" dirty="0"/>
              <a:t>Ganja </a:t>
            </a:r>
            <a:r>
              <a:rPr lang="sk-SK" sz="2800" b="1" dirty="0">
                <a:solidFill>
                  <a:srgbClr val="92D050"/>
                </a:solidFill>
              </a:rPr>
              <a:t>podporuje chuť </a:t>
            </a:r>
            <a:r>
              <a:rPr lang="sk-SK" sz="2800" b="1" dirty="0"/>
              <a:t>do jedla a pri odoznievaní účinkov nastáva </a:t>
            </a:r>
            <a:r>
              <a:rPr lang="sk-SK" sz="2800" b="1" dirty="0">
                <a:solidFill>
                  <a:srgbClr val="92D050"/>
                </a:solidFill>
              </a:rPr>
              <a:t>ospalosť</a:t>
            </a:r>
            <a:r>
              <a:rPr lang="sk-SK" sz="2800" b="1" dirty="0" smtClean="0">
                <a:solidFill>
                  <a:srgbClr val="92D050"/>
                </a:solidFill>
              </a:rPr>
              <a:t>.</a:t>
            </a:r>
          </a:p>
          <a:p>
            <a:r>
              <a:rPr lang="sk-SK" sz="2800" b="1" dirty="0" smtClean="0"/>
              <a:t> </a:t>
            </a:r>
            <a:endParaRPr lang="sk-SK" dirty="0"/>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226" y="1800003"/>
            <a:ext cx="4365774" cy="414908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186316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BlokTextu 1"/>
          <p:cNvSpPr txBox="1"/>
          <p:nvPr/>
        </p:nvSpPr>
        <p:spPr>
          <a:xfrm>
            <a:off x="-26952" y="3717032"/>
            <a:ext cx="8572560" cy="1938992"/>
          </a:xfrm>
          <a:prstGeom prst="rect">
            <a:avLst/>
          </a:prstGeom>
          <a:noFill/>
        </p:spPr>
        <p:txBody>
          <a:bodyPr wrap="square" rtlCol="0">
            <a:spAutoFit/>
          </a:bodyPr>
          <a:lstStyle/>
          <a:p>
            <a:endParaRPr lang="sk-SK" sz="2400" b="1" dirty="0">
              <a:solidFill>
                <a:schemeClr val="bg1"/>
              </a:solidFill>
            </a:endParaRPr>
          </a:p>
          <a:p>
            <a:r>
              <a:rPr lang="sk-SK" sz="2400" b="1" dirty="0" smtClean="0">
                <a:solidFill>
                  <a:schemeClr val="bg1"/>
                </a:solidFill>
              </a:rPr>
              <a:t>Na </a:t>
            </a:r>
            <a:r>
              <a:rPr lang="sk-SK" sz="2400" b="1" dirty="0">
                <a:solidFill>
                  <a:schemeClr val="bg1"/>
                </a:solidFill>
              </a:rPr>
              <a:t>Slovensku je pestovanie konope zakázané a môže byť tento skutok kvalifikovaný ako </a:t>
            </a:r>
            <a:r>
              <a:rPr lang="sk-SK" sz="2400" b="1" dirty="0" smtClean="0">
                <a:solidFill>
                  <a:schemeClr val="bg1"/>
                </a:solidFill>
              </a:rPr>
              <a:t>trestný </a:t>
            </a:r>
            <a:r>
              <a:rPr lang="sk-SK" sz="2400" b="1" dirty="0">
                <a:solidFill>
                  <a:schemeClr val="bg1"/>
                </a:solidFill>
              </a:rPr>
              <a:t>čin. V prípade porušenia zákona hrozí trest odňatia slobody. </a:t>
            </a:r>
            <a:endParaRPr lang="sk-SK" sz="2400" dirty="0">
              <a:solidFill>
                <a:schemeClr val="bg1"/>
              </a:solidFill>
            </a:endParaRPr>
          </a:p>
          <a:p>
            <a:endParaRPr lang="sk-SK" sz="2400" dirty="0">
              <a:solidFill>
                <a:schemeClr val="bg1"/>
              </a:solidFill>
            </a:endParaRPr>
          </a:p>
        </p:txBody>
      </p:sp>
      <p:pic>
        <p:nvPicPr>
          <p:cNvPr id="3" name="Obrázo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877" y="4794635"/>
            <a:ext cx="3065123" cy="2298842"/>
          </a:xfrm>
          <a:prstGeom prst="ellipse">
            <a:avLst/>
          </a:prstGeom>
          <a:ln>
            <a:noFill/>
          </a:ln>
          <a:effectLst>
            <a:softEdge rad="112500"/>
          </a:effectLst>
        </p:spPr>
      </p:pic>
    </p:spTree>
    <p:extLst>
      <p:ext uri="{BB962C8B-B14F-4D97-AF65-F5344CB8AC3E}">
        <p14:creationId xmlns:p14="http://schemas.microsoft.com/office/powerpoint/2010/main" val="3073725849"/>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2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Zástupný symbol dátumu 3"/>
          <p:cNvSpPr>
            <a:spLocks noGrp="1"/>
          </p:cNvSpPr>
          <p:nvPr>
            <p:ph type="dt" sz="half" idx="10"/>
          </p:nvPr>
        </p:nvSpPr>
        <p:spPr/>
        <p:txBody>
          <a:bodyPr/>
          <a:lstStyle/>
          <a:p>
            <a:r>
              <a:rPr lang="sk-SK" smtClean="0"/>
              <a:t>30. 4. 2015</a:t>
            </a:r>
            <a:endParaRPr lang="sk-SK"/>
          </a:p>
        </p:txBody>
      </p:sp>
      <p:sp>
        <p:nvSpPr>
          <p:cNvPr id="5" name="Zástupný symbol päty 4"/>
          <p:cNvSpPr>
            <a:spLocks noGrp="1"/>
          </p:cNvSpPr>
          <p:nvPr>
            <p:ph type="ftr" sz="quarter" idx="11"/>
          </p:nvPr>
        </p:nvSpPr>
        <p:spPr/>
        <p:txBody>
          <a:bodyPr/>
          <a:lstStyle/>
          <a:p>
            <a:r>
              <a:rPr lang="sk-SK" smtClean="0"/>
              <a:t>Michaela Čentáková</a:t>
            </a:r>
            <a:endParaRPr lang="sk-SK"/>
          </a:p>
        </p:txBody>
      </p:sp>
      <p:sp>
        <p:nvSpPr>
          <p:cNvPr id="6" name="Zástupný symbol čísla snímky 5"/>
          <p:cNvSpPr>
            <a:spLocks noGrp="1"/>
          </p:cNvSpPr>
          <p:nvPr>
            <p:ph type="sldNum" sz="quarter" idx="12"/>
          </p:nvPr>
        </p:nvSpPr>
        <p:spPr/>
        <p:txBody>
          <a:bodyPr/>
          <a:lstStyle/>
          <a:p>
            <a:fld id="{D25E0BF1-BA69-4E00-8157-8D49E678394B}" type="slidenum">
              <a:rPr lang="sk-SK" smtClean="0"/>
              <a:pPr/>
              <a:t>38</a:t>
            </a:fld>
            <a:endParaRPr lang="sk-SK"/>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82929">
            <a:off x="344592" y="664138"/>
            <a:ext cx="2511425"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BlokTextu 7"/>
          <p:cNvSpPr txBox="1"/>
          <p:nvPr/>
        </p:nvSpPr>
        <p:spPr>
          <a:xfrm>
            <a:off x="2555776" y="310468"/>
            <a:ext cx="6264696" cy="1446550"/>
          </a:xfrm>
          <a:prstGeom prst="rect">
            <a:avLst/>
          </a:prstGeom>
          <a:noFill/>
        </p:spPr>
        <p:txBody>
          <a:bodyPr wrap="square" rtlCol="0">
            <a:spAutoFit/>
          </a:bodyPr>
          <a:lstStyle/>
          <a:p>
            <a:r>
              <a:rPr lang="sk-SK" sz="8800" b="1" dirty="0" smtClean="0">
                <a:solidFill>
                  <a:srgbClr val="00B0F0"/>
                </a:solidFill>
                <a:latin typeface="Baskerville Old Face" panose="02020602080505020303" pitchFamily="18" charset="0"/>
              </a:rPr>
              <a:t>CIGARETY</a:t>
            </a:r>
            <a:endParaRPr lang="sk-SK" sz="8800" b="1" dirty="0">
              <a:solidFill>
                <a:srgbClr val="00B0F0"/>
              </a:solidFill>
              <a:latin typeface="Baskerville Old Face" panose="02020602080505020303" pitchFamily="18" charset="0"/>
            </a:endParaRPr>
          </a:p>
        </p:txBody>
      </p:sp>
      <p:pic>
        <p:nvPicPr>
          <p:cNvPr id="2" name="Obrázo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304" y="3470920"/>
            <a:ext cx="6048357" cy="3387080"/>
          </a:xfrm>
          <a:prstGeom prst="rect">
            <a:avLst/>
          </a:prstGeom>
        </p:spPr>
      </p:pic>
    </p:spTree>
    <p:extLst>
      <p:ext uri="{BB962C8B-B14F-4D97-AF65-F5344CB8AC3E}">
        <p14:creationId xmlns:p14="http://schemas.microsoft.com/office/powerpoint/2010/main" val="3633736344"/>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85570" y="-243408"/>
            <a:ext cx="8229600" cy="1399032"/>
          </a:xfrm>
        </p:spPr>
        <p:txBody>
          <a:bodyPr/>
          <a:lstStyle/>
          <a:p>
            <a:r>
              <a:rPr lang="sk-SK" b="1" dirty="0"/>
              <a:t>Cigareta</a:t>
            </a:r>
            <a:endParaRPr lang="sk-SK" dirty="0"/>
          </a:p>
        </p:txBody>
      </p:sp>
      <p:sp>
        <p:nvSpPr>
          <p:cNvPr id="3" name="Zástupný symbol obsahu 2"/>
          <p:cNvSpPr>
            <a:spLocks noGrp="1"/>
          </p:cNvSpPr>
          <p:nvPr>
            <p:ph idx="1"/>
          </p:nvPr>
        </p:nvSpPr>
        <p:spPr>
          <a:xfrm>
            <a:off x="-468560" y="836712"/>
            <a:ext cx="7427168" cy="3917032"/>
          </a:xfrm>
        </p:spPr>
        <p:txBody>
          <a:bodyPr>
            <a:normAutofit fontScale="77500" lnSpcReduction="20000"/>
          </a:bodyPr>
          <a:lstStyle/>
          <a:p>
            <a:r>
              <a:rPr lang="sk-SK" dirty="0" smtClean="0">
                <a:solidFill>
                  <a:schemeClr val="accent5">
                    <a:lumMod val="50000"/>
                  </a:schemeClr>
                </a:solidFill>
              </a:rPr>
              <a:t>je výrobok, ktorý je konzumovaný fajčením. Vyrábaný je zo sušených jemne posekaných tabakových listov s </a:t>
            </a:r>
            <a:r>
              <a:rPr lang="sk-SK" dirty="0" err="1" smtClean="0">
                <a:solidFill>
                  <a:schemeClr val="accent5">
                    <a:lumMod val="50000"/>
                  </a:schemeClr>
                </a:solidFill>
              </a:rPr>
              <a:t>aditívami</a:t>
            </a:r>
            <a:r>
              <a:rPr lang="sk-SK" dirty="0" smtClean="0">
                <a:solidFill>
                  <a:schemeClr val="accent5">
                    <a:lumMod val="50000"/>
                  </a:schemeClr>
                </a:solidFill>
              </a:rPr>
              <a:t>. Posekaný aromatizovaný tabak je zakrútený, alebo natlačený do papierového valčeka rozmerov max. do 120 mm dĺžky a 10 mm priemer. Pri konzumácii cigarety musí jeden koniec cigarety tlieť aby bolo možné cez druhý koniec (ktorý je zvyčajne osadený filtrom)  inhalovať dym z tlenia tabaku cez ústa do pľúc. Niektorí fajčiari cigaretu vkladajú do cigaretovej špičky. </a:t>
            </a:r>
            <a:endParaRPr lang="sk-SK" dirty="0">
              <a:solidFill>
                <a:schemeClr val="accent5">
                  <a:lumMod val="50000"/>
                </a:schemeClr>
              </a:solidFill>
            </a:endParaRPr>
          </a:p>
        </p:txBody>
      </p:sp>
      <p:sp>
        <p:nvSpPr>
          <p:cNvPr id="4" name="Zástupný symbol dátumu 3"/>
          <p:cNvSpPr>
            <a:spLocks noGrp="1"/>
          </p:cNvSpPr>
          <p:nvPr>
            <p:ph type="dt" sz="half" idx="10"/>
          </p:nvPr>
        </p:nvSpPr>
        <p:spPr/>
        <p:txBody>
          <a:bodyPr/>
          <a:lstStyle/>
          <a:p>
            <a:r>
              <a:rPr lang="sk-SK" smtClean="0"/>
              <a:t>30. 4. 2015</a:t>
            </a:r>
            <a:endParaRPr lang="sk-SK"/>
          </a:p>
        </p:txBody>
      </p:sp>
      <p:sp>
        <p:nvSpPr>
          <p:cNvPr id="5" name="Zástupný symbol päty 4"/>
          <p:cNvSpPr>
            <a:spLocks noGrp="1"/>
          </p:cNvSpPr>
          <p:nvPr>
            <p:ph type="ftr" sz="quarter" idx="11"/>
          </p:nvPr>
        </p:nvSpPr>
        <p:spPr/>
        <p:txBody>
          <a:bodyPr/>
          <a:lstStyle/>
          <a:p>
            <a:r>
              <a:rPr lang="sk-SK" smtClean="0"/>
              <a:t>Michaela Čentáková</a:t>
            </a:r>
            <a:endParaRPr lang="sk-SK"/>
          </a:p>
        </p:txBody>
      </p:sp>
      <p:sp>
        <p:nvSpPr>
          <p:cNvPr id="6" name="Zástupný symbol čísla snímky 5"/>
          <p:cNvSpPr>
            <a:spLocks noGrp="1"/>
          </p:cNvSpPr>
          <p:nvPr>
            <p:ph type="sldNum" sz="quarter" idx="12"/>
          </p:nvPr>
        </p:nvSpPr>
        <p:spPr/>
        <p:txBody>
          <a:bodyPr/>
          <a:lstStyle/>
          <a:p>
            <a:fld id="{D25E0BF1-BA69-4E00-8157-8D49E678394B}" type="slidenum">
              <a:rPr lang="sk-SK" smtClean="0"/>
              <a:pPr/>
              <a:t>39</a:t>
            </a:fld>
            <a:endParaRPr lang="sk-SK"/>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7598" y="86921"/>
            <a:ext cx="3132865" cy="190014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7" name="Obrázo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100" y="4139075"/>
            <a:ext cx="3792900" cy="2718925"/>
          </a:xfrm>
          <a:prstGeom prst="rect">
            <a:avLst/>
          </a:prstGeom>
        </p:spPr>
      </p:pic>
    </p:spTree>
    <p:extLst>
      <p:ext uri="{BB962C8B-B14F-4D97-AF65-F5344CB8AC3E}">
        <p14:creationId xmlns:p14="http://schemas.microsoft.com/office/powerpoint/2010/main" val="63893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p:txBody>
          <a:bodyPr/>
          <a:lstStyle/>
          <a:p>
            <a:r>
              <a:rPr lang="sk-SK" dirty="0" smtClean="0"/>
              <a:t>Drogy sú v podstate jedy. Ich účinok závisí od užitého množstva drogy.</a:t>
            </a:r>
          </a:p>
          <a:p>
            <a:r>
              <a:rPr lang="sk-SK" dirty="0" smtClean="0"/>
              <a:t>Malé množstvo stimuluje</a:t>
            </a:r>
          </a:p>
          <a:p>
            <a:r>
              <a:rPr lang="sk-SK" dirty="0" smtClean="0"/>
              <a:t>Väčšie množstvo účinkuje ako sedatívum</a:t>
            </a:r>
          </a:p>
          <a:p>
            <a:r>
              <a:rPr lang="sk-SK" dirty="0" smtClean="0"/>
              <a:t>Slovo droga pochádza z francúzskeho slova „drogue“</a:t>
            </a:r>
            <a:endParaRPr lang="sk-SK" dirty="0"/>
          </a:p>
        </p:txBody>
      </p:sp>
      <p:sp>
        <p:nvSpPr>
          <p:cNvPr id="4" name="Zástupný symbol päty 3"/>
          <p:cNvSpPr>
            <a:spLocks noGrp="1"/>
          </p:cNvSpPr>
          <p:nvPr>
            <p:ph type="ftr" sz="quarter" idx="11"/>
          </p:nvPr>
        </p:nvSpPr>
        <p:spPr>
          <a:xfrm>
            <a:off x="6156176" y="6381328"/>
            <a:ext cx="2895600" cy="365125"/>
          </a:xfrm>
        </p:spPr>
        <p:txBody>
          <a:bodyPr/>
          <a:lstStyle/>
          <a:p>
            <a:r>
              <a:rPr lang="sk-SK" sz="2000" dirty="0" smtClean="0"/>
              <a:t>Marcela Zborovančíková</a:t>
            </a:r>
            <a:endParaRPr lang="sk-SK" sz="2000" dirty="0"/>
          </a:p>
        </p:txBody>
      </p:sp>
      <p:sp>
        <p:nvSpPr>
          <p:cNvPr id="2" name="Nadpis 1"/>
          <p:cNvSpPr>
            <a:spLocks noGrp="1"/>
          </p:cNvSpPr>
          <p:nvPr>
            <p:ph type="title"/>
          </p:nvPr>
        </p:nvSpPr>
        <p:spPr/>
        <p:txBody>
          <a:bodyPr/>
          <a:lstStyle/>
          <a:p>
            <a:r>
              <a:rPr lang="sk-SK" dirty="0" smtClean="0">
                <a:latin typeface="Arial Black" pitchFamily="34" charset="0"/>
              </a:rPr>
              <a:t>Charakteristika</a:t>
            </a:r>
            <a:endParaRPr lang="sk-SK" dirty="0">
              <a:latin typeface="Arial Black" pitchFamily="34" charset="0"/>
            </a:endParaRPr>
          </a:p>
        </p:txBody>
      </p:sp>
    </p:spTree>
    <p:extLst>
      <p:ext uri="{BB962C8B-B14F-4D97-AF65-F5344CB8AC3E}">
        <p14:creationId xmlns:p14="http://schemas.microsoft.com/office/powerpoint/2010/main" val="35767127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23528" y="-99392"/>
            <a:ext cx="8229600" cy="1399032"/>
          </a:xfrm>
        </p:spPr>
        <p:txBody>
          <a:bodyPr/>
          <a:lstStyle/>
          <a:p>
            <a:r>
              <a:rPr lang="sk-SK" b="1" dirty="0"/>
              <a:t>Vedeli ste</a:t>
            </a:r>
            <a:r>
              <a:rPr lang="sk-SK" dirty="0"/>
              <a:t> </a:t>
            </a:r>
          </a:p>
        </p:txBody>
      </p:sp>
      <p:sp>
        <p:nvSpPr>
          <p:cNvPr id="3" name="Zástupný symbol obsahu 2"/>
          <p:cNvSpPr>
            <a:spLocks noGrp="1"/>
          </p:cNvSpPr>
          <p:nvPr>
            <p:ph idx="1"/>
          </p:nvPr>
        </p:nvSpPr>
        <p:spPr>
          <a:xfrm>
            <a:off x="-8641" y="980728"/>
            <a:ext cx="8229600" cy="4572000"/>
          </a:xfrm>
        </p:spPr>
        <p:txBody>
          <a:bodyPr>
            <a:normAutofit fontScale="70000" lnSpcReduction="20000"/>
          </a:bodyPr>
          <a:lstStyle/>
          <a:p>
            <a:r>
              <a:rPr lang="sk-SK" sz="3600" b="1" spc="100" dirty="0">
                <a:ln w="18000">
                  <a:solidFill>
                    <a:schemeClr val="accent1">
                      <a:satMod val="200000"/>
                      <a:tint val="72000"/>
                    </a:schemeClr>
                  </a:solidFill>
                  <a:prstDash val="solid"/>
                </a:ln>
                <a:solidFill>
                  <a:schemeClr val="accent5">
                    <a:lumMod val="50000"/>
                    <a:alpha val="5700"/>
                  </a:schemeClr>
                </a:solidFill>
                <a:effectLst>
                  <a:outerShdw blurRad="25000" dist="20000" dir="16020000" algn="tl">
                    <a:schemeClr val="accent1">
                      <a:satMod val="200000"/>
                      <a:shade val="1000"/>
                      <a:alpha val="60000"/>
                    </a:schemeClr>
                  </a:outerShdw>
                </a:effectLst>
              </a:rPr>
              <a:t>napríklad, že: tabakový dym obsahuje aj</a:t>
            </a:r>
            <a:endParaRPr lang="en-US" sz="3600" b="1" spc="100" dirty="0">
              <a:ln w="18000">
                <a:solidFill>
                  <a:schemeClr val="accent1">
                    <a:satMod val="200000"/>
                    <a:tint val="72000"/>
                  </a:schemeClr>
                </a:solidFill>
                <a:prstDash val="solid"/>
              </a:ln>
              <a:solidFill>
                <a:schemeClr val="accent5">
                  <a:lumMod val="50000"/>
                  <a:alpha val="5700"/>
                </a:schemeClr>
              </a:solidFill>
              <a:effectLst>
                <a:outerShdw blurRad="25000" dist="20000" dir="16020000" algn="tl">
                  <a:schemeClr val="accent1">
                    <a:satMod val="200000"/>
                    <a:shade val="1000"/>
                    <a:alpha val="60000"/>
                  </a:schemeClr>
                </a:outerShdw>
              </a:effectLst>
            </a:endParaRPr>
          </a:p>
          <a:p>
            <a:endParaRPr lang="en-US" sz="3600" i="1" dirty="0">
              <a:solidFill>
                <a:srgbClr val="FF0000"/>
              </a:solidFill>
            </a:endParaRPr>
          </a:p>
          <a:p>
            <a:pPr lvl="0"/>
            <a:r>
              <a:rPr lang="sk-SK" sz="3600" dirty="0">
                <a:solidFill>
                  <a:srgbClr val="FF0000"/>
                </a:solidFill>
              </a:rPr>
              <a:t>arzén</a:t>
            </a:r>
            <a:r>
              <a:rPr lang="sk-SK" sz="3600" dirty="0">
                <a:solidFill>
                  <a:schemeClr val="accent5">
                    <a:lumMod val="50000"/>
                  </a:schemeClr>
                </a:solidFill>
              </a:rPr>
              <a:t> – ako jed na potkany</a:t>
            </a:r>
          </a:p>
          <a:p>
            <a:pPr lvl="0"/>
            <a:r>
              <a:rPr lang="sk-SK" sz="3600" dirty="0">
                <a:solidFill>
                  <a:srgbClr val="FF0000"/>
                </a:solidFill>
              </a:rPr>
              <a:t>dioxíny</a:t>
            </a:r>
            <a:r>
              <a:rPr lang="sk-SK" sz="3600" dirty="0"/>
              <a:t> </a:t>
            </a:r>
            <a:r>
              <a:rPr lang="sk-SK" sz="3600" dirty="0">
                <a:solidFill>
                  <a:schemeClr val="accent5">
                    <a:lumMod val="50000"/>
                  </a:schemeClr>
                </a:solidFill>
              </a:rPr>
              <a:t>– ako spaľovne odpadu</a:t>
            </a:r>
          </a:p>
          <a:p>
            <a:pPr lvl="0"/>
            <a:r>
              <a:rPr lang="sk-SK" sz="3600" dirty="0">
                <a:solidFill>
                  <a:srgbClr val="FF0000"/>
                </a:solidFill>
              </a:rPr>
              <a:t>formaldehyd</a:t>
            </a:r>
            <a:r>
              <a:rPr lang="sk-SK" sz="3600" dirty="0"/>
              <a:t> </a:t>
            </a:r>
            <a:r>
              <a:rPr lang="sk-SK" sz="3600" dirty="0">
                <a:solidFill>
                  <a:schemeClr val="accent5">
                    <a:lumMod val="50000"/>
                  </a:schemeClr>
                </a:solidFill>
              </a:rPr>
              <a:t>– ako guličky proti moliam</a:t>
            </a:r>
          </a:p>
          <a:p>
            <a:pPr lvl="0"/>
            <a:r>
              <a:rPr lang="sk-SK" sz="3600" dirty="0">
                <a:solidFill>
                  <a:srgbClr val="FF0000"/>
                </a:solidFill>
              </a:rPr>
              <a:t>kadmium</a:t>
            </a:r>
            <a:r>
              <a:rPr lang="sk-SK" sz="3600" dirty="0"/>
              <a:t> </a:t>
            </a:r>
            <a:r>
              <a:rPr lang="sk-SK" sz="3600" dirty="0">
                <a:solidFill>
                  <a:schemeClr val="accent5">
                    <a:lumMod val="50000"/>
                  </a:schemeClr>
                </a:solidFill>
              </a:rPr>
              <a:t>– ako umelé hnojivá</a:t>
            </a:r>
          </a:p>
          <a:p>
            <a:pPr lvl="0"/>
            <a:r>
              <a:rPr lang="sk-SK" sz="3600" dirty="0">
                <a:solidFill>
                  <a:srgbClr val="FF0000"/>
                </a:solidFill>
              </a:rPr>
              <a:t>kyanid</a:t>
            </a:r>
            <a:r>
              <a:rPr lang="sk-SK" sz="3600" dirty="0">
                <a:solidFill>
                  <a:schemeClr val="accent5">
                    <a:lumMod val="50000"/>
                  </a:schemeClr>
                </a:solidFill>
              </a:rPr>
              <a:t> – ako jed na myši</a:t>
            </a:r>
          </a:p>
          <a:p>
            <a:pPr lvl="0"/>
            <a:r>
              <a:rPr lang="sk-SK" sz="3600" dirty="0">
                <a:solidFill>
                  <a:srgbClr val="FF0000"/>
                </a:solidFill>
              </a:rPr>
              <a:t>močovinu</a:t>
            </a:r>
            <a:r>
              <a:rPr lang="sk-SK" sz="3600" dirty="0"/>
              <a:t> </a:t>
            </a:r>
            <a:r>
              <a:rPr lang="sk-SK" sz="3600" dirty="0">
                <a:solidFill>
                  <a:schemeClr val="accent5">
                    <a:lumMod val="50000"/>
                  </a:schemeClr>
                </a:solidFill>
              </a:rPr>
              <a:t>– ako ľudské výlučky</a:t>
            </a:r>
          </a:p>
          <a:p>
            <a:pPr lvl="0"/>
            <a:r>
              <a:rPr lang="sk-SK" sz="3600" dirty="0">
                <a:solidFill>
                  <a:srgbClr val="FF0000"/>
                </a:solidFill>
              </a:rPr>
              <a:t>oxid uhoľnatý</a:t>
            </a:r>
            <a:r>
              <a:rPr lang="sk-SK" sz="3600" dirty="0"/>
              <a:t> </a:t>
            </a:r>
            <a:r>
              <a:rPr lang="sk-SK" sz="3600" dirty="0">
                <a:solidFill>
                  <a:schemeClr val="accent5">
                    <a:lumMod val="50000"/>
                  </a:schemeClr>
                </a:solidFill>
              </a:rPr>
              <a:t>– ako výfukové plyny</a:t>
            </a:r>
          </a:p>
          <a:p>
            <a:pPr lvl="0"/>
            <a:r>
              <a:rPr lang="sk-SK" sz="3600" dirty="0">
                <a:solidFill>
                  <a:srgbClr val="FF0000"/>
                </a:solidFill>
              </a:rPr>
              <a:t>decht</a:t>
            </a:r>
            <a:r>
              <a:rPr lang="sk-SK" sz="3600" dirty="0"/>
              <a:t> </a:t>
            </a:r>
            <a:r>
              <a:rPr lang="sk-SK" sz="3600" dirty="0">
                <a:solidFill>
                  <a:schemeClr val="accent5">
                    <a:lumMod val="50000"/>
                  </a:schemeClr>
                </a:solidFill>
              </a:rPr>
              <a:t>– ako sadze v komíne</a:t>
            </a:r>
          </a:p>
          <a:p>
            <a:pPr lvl="0"/>
            <a:r>
              <a:rPr lang="sk-SK" sz="3600" dirty="0">
                <a:solidFill>
                  <a:srgbClr val="FF0000"/>
                </a:solidFill>
              </a:rPr>
              <a:t>nikotín</a:t>
            </a:r>
            <a:r>
              <a:rPr lang="sk-SK" sz="3600" dirty="0"/>
              <a:t> </a:t>
            </a:r>
            <a:r>
              <a:rPr lang="sk-SK" sz="3600" dirty="0">
                <a:solidFill>
                  <a:schemeClr val="accent5">
                    <a:lumMod val="50000"/>
                  </a:schemeClr>
                </a:solidFill>
              </a:rPr>
              <a:t>– ako jed na vošky</a:t>
            </a:r>
          </a:p>
          <a:p>
            <a:endParaRPr lang="sk-SK" sz="3600" dirty="0">
              <a:solidFill>
                <a:schemeClr val="bg2">
                  <a:lumMod val="10000"/>
                </a:schemeClr>
              </a:solidFill>
            </a:endParaRPr>
          </a:p>
        </p:txBody>
      </p:sp>
      <p:sp>
        <p:nvSpPr>
          <p:cNvPr id="4" name="Zástupný symbol dátumu 3"/>
          <p:cNvSpPr>
            <a:spLocks noGrp="1"/>
          </p:cNvSpPr>
          <p:nvPr>
            <p:ph type="dt" sz="half" idx="10"/>
          </p:nvPr>
        </p:nvSpPr>
        <p:spPr/>
        <p:txBody>
          <a:bodyPr/>
          <a:lstStyle/>
          <a:p>
            <a:r>
              <a:rPr lang="sk-SK" smtClean="0"/>
              <a:t>30. 4. 2015</a:t>
            </a:r>
            <a:endParaRPr lang="sk-SK"/>
          </a:p>
        </p:txBody>
      </p:sp>
      <p:sp>
        <p:nvSpPr>
          <p:cNvPr id="5" name="Zástupný symbol päty 4"/>
          <p:cNvSpPr>
            <a:spLocks noGrp="1"/>
          </p:cNvSpPr>
          <p:nvPr>
            <p:ph type="ftr" sz="quarter" idx="11"/>
          </p:nvPr>
        </p:nvSpPr>
        <p:spPr/>
        <p:txBody>
          <a:bodyPr/>
          <a:lstStyle/>
          <a:p>
            <a:r>
              <a:rPr lang="sk-SK" smtClean="0"/>
              <a:t>Michaela Čentáková</a:t>
            </a:r>
            <a:endParaRPr lang="sk-SK"/>
          </a:p>
        </p:txBody>
      </p:sp>
      <p:sp>
        <p:nvSpPr>
          <p:cNvPr id="6" name="Zástupný symbol čísla snímky 5"/>
          <p:cNvSpPr>
            <a:spLocks noGrp="1"/>
          </p:cNvSpPr>
          <p:nvPr>
            <p:ph type="sldNum" sz="quarter" idx="12"/>
          </p:nvPr>
        </p:nvSpPr>
        <p:spPr/>
        <p:txBody>
          <a:bodyPr/>
          <a:lstStyle/>
          <a:p>
            <a:fld id="{D25E0BF1-BA69-4E00-8157-8D49E678394B}" type="slidenum">
              <a:rPr lang="sk-SK" smtClean="0"/>
              <a:pPr/>
              <a:t>40</a:t>
            </a:fld>
            <a:endParaRPr lang="sk-SK"/>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724" y="3068960"/>
            <a:ext cx="2856276" cy="3266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59811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1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23528" y="0"/>
            <a:ext cx="8229600" cy="1399032"/>
          </a:xfrm>
        </p:spPr>
        <p:txBody>
          <a:bodyPr/>
          <a:lstStyle/>
          <a:p>
            <a:r>
              <a:rPr lang="sk-SK" dirty="0" smtClean="0"/>
              <a:t>Vedeli ste, že:</a:t>
            </a:r>
            <a:endParaRPr lang="sk-SK" dirty="0"/>
          </a:p>
        </p:txBody>
      </p:sp>
      <p:sp>
        <p:nvSpPr>
          <p:cNvPr id="3" name="Zástupný symbol obsahu 2"/>
          <p:cNvSpPr>
            <a:spLocks noGrp="1"/>
          </p:cNvSpPr>
          <p:nvPr>
            <p:ph idx="1"/>
          </p:nvPr>
        </p:nvSpPr>
        <p:spPr>
          <a:xfrm>
            <a:off x="107504" y="1052736"/>
            <a:ext cx="7355160" cy="3705275"/>
          </a:xfrm>
        </p:spPr>
        <p:txBody>
          <a:bodyPr>
            <a:noAutofit/>
          </a:bodyPr>
          <a:lstStyle/>
          <a:p>
            <a:r>
              <a:rPr lang="sk-SK" sz="2400" b="1" dirty="0">
                <a:solidFill>
                  <a:schemeClr val="bg1"/>
                </a:solidFill>
              </a:rPr>
              <a:t>nikotín sa dostane do mozgu už do 10 sekúnd potom, čo vdýchnete dym z cigarety do pľúc</a:t>
            </a:r>
            <a:r>
              <a:rPr lang="sk-SK" sz="2400" b="1" dirty="0" smtClean="0">
                <a:solidFill>
                  <a:schemeClr val="bg1"/>
                </a:solidFill>
              </a:rPr>
              <a:t>?</a:t>
            </a:r>
          </a:p>
          <a:p>
            <a:endParaRPr lang="en-US" sz="2400" b="1" dirty="0" smtClean="0">
              <a:solidFill>
                <a:schemeClr val="bg1"/>
              </a:solidFill>
            </a:endParaRPr>
          </a:p>
          <a:p>
            <a:r>
              <a:rPr lang="sk-SK" sz="2400" b="1" dirty="0" smtClean="0">
                <a:solidFill>
                  <a:schemeClr val="bg1"/>
                </a:solidFill>
              </a:rPr>
              <a:t>jedna </a:t>
            </a:r>
            <a:r>
              <a:rPr lang="sk-SK" sz="2400" b="1" dirty="0">
                <a:solidFill>
                  <a:schemeClr val="bg1"/>
                </a:solidFill>
              </a:rPr>
              <a:t>cigareta vyfajčená na 10 ťahov poskytne svojmu spotrebiteľovi 10 dávok drogy? Pri spotrebe 20 cigariet denne je to teda 200 dávok drogy</a:t>
            </a:r>
            <a:r>
              <a:rPr lang="sk-SK" sz="2400" b="1" dirty="0" smtClean="0">
                <a:solidFill>
                  <a:schemeClr val="bg1"/>
                </a:solidFill>
              </a:rPr>
              <a:t>!</a:t>
            </a:r>
          </a:p>
          <a:p>
            <a:endParaRPr lang="sk-SK" sz="2400" b="1" dirty="0">
              <a:solidFill>
                <a:schemeClr val="bg1"/>
              </a:solidFill>
            </a:endParaRPr>
          </a:p>
          <a:p>
            <a:r>
              <a:rPr lang="sk-SK" sz="2400" b="1" dirty="0" smtClean="0">
                <a:solidFill>
                  <a:schemeClr val="bg1"/>
                </a:solidFill>
              </a:rPr>
              <a:t>keď </a:t>
            </a:r>
            <a:r>
              <a:rPr lang="sk-SK" sz="2400" b="1" dirty="0">
                <a:solidFill>
                  <a:schemeClr val="bg1"/>
                </a:solidFill>
              </a:rPr>
              <a:t>sa škodlivé účinky cigarety u priemerného fajčiara opakujú 20 krát za deň, znamená to 7 300 krát za rok?</a:t>
            </a:r>
          </a:p>
        </p:txBody>
      </p:sp>
      <p:sp>
        <p:nvSpPr>
          <p:cNvPr id="4" name="Zástupný symbol dátumu 3"/>
          <p:cNvSpPr>
            <a:spLocks noGrp="1"/>
          </p:cNvSpPr>
          <p:nvPr>
            <p:ph type="dt" sz="half" idx="10"/>
          </p:nvPr>
        </p:nvSpPr>
        <p:spPr/>
        <p:txBody>
          <a:bodyPr/>
          <a:lstStyle/>
          <a:p>
            <a:r>
              <a:rPr lang="sk-SK" smtClean="0"/>
              <a:t>30. 4. 2015</a:t>
            </a:r>
            <a:endParaRPr lang="sk-SK"/>
          </a:p>
        </p:txBody>
      </p:sp>
      <p:sp>
        <p:nvSpPr>
          <p:cNvPr id="5" name="Zástupný symbol päty 4"/>
          <p:cNvSpPr>
            <a:spLocks noGrp="1"/>
          </p:cNvSpPr>
          <p:nvPr>
            <p:ph type="ftr" sz="quarter" idx="11"/>
          </p:nvPr>
        </p:nvSpPr>
        <p:spPr/>
        <p:txBody>
          <a:bodyPr/>
          <a:lstStyle/>
          <a:p>
            <a:r>
              <a:rPr lang="sk-SK" smtClean="0"/>
              <a:t>Michaela Čentáková</a:t>
            </a:r>
            <a:endParaRPr lang="sk-SK"/>
          </a:p>
        </p:txBody>
      </p:sp>
      <p:sp>
        <p:nvSpPr>
          <p:cNvPr id="6" name="Zástupný symbol čísla snímky 5"/>
          <p:cNvSpPr>
            <a:spLocks noGrp="1"/>
          </p:cNvSpPr>
          <p:nvPr>
            <p:ph type="sldNum" sz="quarter" idx="12"/>
          </p:nvPr>
        </p:nvSpPr>
        <p:spPr/>
        <p:txBody>
          <a:bodyPr/>
          <a:lstStyle/>
          <a:p>
            <a:fld id="{D25E0BF1-BA69-4E00-8157-8D49E678394B}" type="slidenum">
              <a:rPr lang="sk-SK" smtClean="0"/>
              <a:pPr/>
              <a:t>41</a:t>
            </a:fld>
            <a:endParaRPr lang="sk-SK"/>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652" y="5100208"/>
            <a:ext cx="2279585" cy="17281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2587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b="1" dirty="0"/>
              <a:t>Značky cigariet:</a:t>
            </a:r>
            <a:r>
              <a:rPr lang="sk-SK" dirty="0"/>
              <a:t/>
            </a:r>
            <a:br>
              <a:rPr lang="sk-SK" dirty="0"/>
            </a:br>
            <a:endParaRPr lang="sk-SK" dirty="0"/>
          </a:p>
        </p:txBody>
      </p:sp>
      <p:sp>
        <p:nvSpPr>
          <p:cNvPr id="3" name="Zástupný symbol obsahu 2"/>
          <p:cNvSpPr>
            <a:spLocks noGrp="1"/>
          </p:cNvSpPr>
          <p:nvPr>
            <p:ph idx="1"/>
          </p:nvPr>
        </p:nvSpPr>
        <p:spPr/>
        <p:txBody>
          <a:bodyPr numCol="2">
            <a:noAutofit/>
          </a:bodyPr>
          <a:lstStyle/>
          <a:p>
            <a:r>
              <a:rPr lang="sk-SK" sz="2000" b="1" u="sng" dirty="0">
                <a:solidFill>
                  <a:schemeClr val="bg1"/>
                </a:solidFill>
              </a:rPr>
              <a:t>Black Devil </a:t>
            </a:r>
          </a:p>
          <a:p>
            <a:r>
              <a:rPr lang="sk-SK" sz="2000" b="1" u="sng" dirty="0">
                <a:solidFill>
                  <a:schemeClr val="bg1"/>
                </a:solidFill>
              </a:rPr>
              <a:t>Burton </a:t>
            </a:r>
          </a:p>
          <a:p>
            <a:r>
              <a:rPr lang="sk-SK" sz="2000" b="1" u="sng" dirty="0">
                <a:solidFill>
                  <a:schemeClr val="bg1"/>
                </a:solidFill>
              </a:rPr>
              <a:t>Camel</a:t>
            </a:r>
          </a:p>
          <a:p>
            <a:r>
              <a:rPr lang="sk-SK" sz="2000" b="1" u="sng" dirty="0">
                <a:solidFill>
                  <a:schemeClr val="bg1"/>
                </a:solidFill>
              </a:rPr>
              <a:t>L&amp;M </a:t>
            </a:r>
          </a:p>
          <a:p>
            <a:r>
              <a:rPr lang="sk-SK" sz="2000" b="1" u="sng" dirty="0" smtClean="0">
                <a:solidFill>
                  <a:schemeClr val="bg1"/>
                </a:solidFill>
              </a:rPr>
              <a:t>Lucky </a:t>
            </a:r>
            <a:r>
              <a:rPr lang="sk-SK" sz="2000" b="1" u="sng" dirty="0">
                <a:solidFill>
                  <a:schemeClr val="bg1"/>
                </a:solidFill>
              </a:rPr>
              <a:t>Strike </a:t>
            </a:r>
          </a:p>
          <a:p>
            <a:r>
              <a:rPr lang="sk-SK" sz="2000" b="1" u="sng" dirty="0">
                <a:solidFill>
                  <a:schemeClr val="bg1"/>
                </a:solidFill>
              </a:rPr>
              <a:t>Marlboro </a:t>
            </a:r>
          </a:p>
          <a:p>
            <a:r>
              <a:rPr lang="sk-SK" sz="2000" b="1" u="sng" dirty="0">
                <a:solidFill>
                  <a:schemeClr val="bg1"/>
                </a:solidFill>
              </a:rPr>
              <a:t>Moon </a:t>
            </a:r>
          </a:p>
          <a:p>
            <a:r>
              <a:rPr lang="sk-SK" sz="2000" b="1" u="sng" dirty="0" smtClean="0">
                <a:solidFill>
                  <a:schemeClr val="bg1"/>
                </a:solidFill>
              </a:rPr>
              <a:t>Petra</a:t>
            </a:r>
          </a:p>
          <a:p>
            <a:endParaRPr lang="sk-SK" sz="2000" b="1" u="sng" dirty="0">
              <a:solidFill>
                <a:schemeClr val="bg1"/>
              </a:solidFill>
            </a:endParaRPr>
          </a:p>
          <a:p>
            <a:endParaRPr lang="sk-SK" sz="2000" b="1" u="sng" dirty="0" smtClean="0">
              <a:solidFill>
                <a:schemeClr val="bg1"/>
              </a:solidFill>
            </a:endParaRPr>
          </a:p>
          <a:p>
            <a:pPr marL="137160" indent="0">
              <a:buNone/>
            </a:pPr>
            <a:endParaRPr lang="sk-SK" sz="2000" b="1" u="sng" dirty="0">
              <a:solidFill>
                <a:schemeClr val="bg1"/>
              </a:solidFill>
            </a:endParaRPr>
          </a:p>
          <a:p>
            <a:pPr marL="137160" indent="0">
              <a:buNone/>
            </a:pPr>
            <a:endParaRPr lang="sk-SK" sz="2000" b="1" u="sng" dirty="0">
              <a:solidFill>
                <a:schemeClr val="bg1"/>
              </a:solidFill>
            </a:endParaRPr>
          </a:p>
          <a:p>
            <a:r>
              <a:rPr lang="sk-SK" sz="2000" b="1" u="sng" dirty="0">
                <a:solidFill>
                  <a:schemeClr val="bg1"/>
                </a:solidFill>
              </a:rPr>
              <a:t>Red &amp; White </a:t>
            </a:r>
          </a:p>
          <a:p>
            <a:r>
              <a:rPr lang="sk-SK" sz="2000" b="1" u="sng" dirty="0">
                <a:solidFill>
                  <a:schemeClr val="bg1"/>
                </a:solidFill>
              </a:rPr>
              <a:t>RGD </a:t>
            </a:r>
          </a:p>
          <a:p>
            <a:r>
              <a:rPr lang="sk-SK" sz="2000" b="1" u="sng" dirty="0">
                <a:solidFill>
                  <a:schemeClr val="bg1"/>
                </a:solidFill>
              </a:rPr>
              <a:t>Rothmans </a:t>
            </a:r>
          </a:p>
          <a:p>
            <a:r>
              <a:rPr lang="sk-SK" sz="2000" b="1" u="sng" dirty="0">
                <a:solidFill>
                  <a:schemeClr val="bg1"/>
                </a:solidFill>
              </a:rPr>
              <a:t>Route 66 </a:t>
            </a:r>
          </a:p>
          <a:p>
            <a:r>
              <a:rPr lang="sk-SK" sz="2000" b="1" u="sng" dirty="0">
                <a:solidFill>
                  <a:schemeClr val="bg1"/>
                </a:solidFill>
              </a:rPr>
              <a:t>Sparta </a:t>
            </a:r>
          </a:p>
          <a:p>
            <a:r>
              <a:rPr lang="sk-SK" sz="2000" b="1" u="sng" dirty="0">
                <a:solidFill>
                  <a:schemeClr val="bg1"/>
                </a:solidFill>
              </a:rPr>
              <a:t>Start </a:t>
            </a:r>
          </a:p>
          <a:p>
            <a:r>
              <a:rPr lang="sk-SK" sz="2000" b="1" u="sng" dirty="0" smtClean="0">
                <a:solidFill>
                  <a:schemeClr val="bg1"/>
                </a:solidFill>
              </a:rPr>
              <a:t>Viceroy </a:t>
            </a:r>
            <a:endParaRPr lang="sk-SK" sz="2000" b="1" u="sng" dirty="0">
              <a:solidFill>
                <a:schemeClr val="bg1"/>
              </a:solidFill>
            </a:endParaRPr>
          </a:p>
          <a:p>
            <a:r>
              <a:rPr lang="sk-SK" sz="2000" b="1" u="sng" dirty="0">
                <a:solidFill>
                  <a:schemeClr val="bg1"/>
                </a:solidFill>
              </a:rPr>
              <a:t>West </a:t>
            </a:r>
          </a:p>
          <a:p>
            <a:r>
              <a:rPr lang="sk-SK" sz="2000" b="1" u="sng" dirty="0">
                <a:solidFill>
                  <a:schemeClr val="bg1"/>
                </a:solidFill>
              </a:rPr>
              <a:t>Winston</a:t>
            </a:r>
          </a:p>
        </p:txBody>
      </p:sp>
      <p:sp>
        <p:nvSpPr>
          <p:cNvPr id="4" name="Zástupný symbol dátumu 3"/>
          <p:cNvSpPr>
            <a:spLocks noGrp="1"/>
          </p:cNvSpPr>
          <p:nvPr>
            <p:ph type="dt" sz="half" idx="10"/>
          </p:nvPr>
        </p:nvSpPr>
        <p:spPr/>
        <p:txBody>
          <a:bodyPr/>
          <a:lstStyle/>
          <a:p>
            <a:r>
              <a:rPr lang="sk-SK" smtClean="0"/>
              <a:t>30. 4. 2015</a:t>
            </a:r>
            <a:endParaRPr lang="sk-SK"/>
          </a:p>
        </p:txBody>
      </p:sp>
      <p:sp>
        <p:nvSpPr>
          <p:cNvPr id="5" name="Zástupný symbol päty 4"/>
          <p:cNvSpPr>
            <a:spLocks noGrp="1"/>
          </p:cNvSpPr>
          <p:nvPr>
            <p:ph type="ftr" sz="quarter" idx="11"/>
          </p:nvPr>
        </p:nvSpPr>
        <p:spPr/>
        <p:txBody>
          <a:bodyPr/>
          <a:lstStyle/>
          <a:p>
            <a:r>
              <a:rPr lang="sk-SK" smtClean="0"/>
              <a:t>Michaela Čentáková</a:t>
            </a:r>
            <a:endParaRPr lang="sk-SK"/>
          </a:p>
        </p:txBody>
      </p:sp>
      <p:sp>
        <p:nvSpPr>
          <p:cNvPr id="6" name="Zástupný symbol čísla snímky 5"/>
          <p:cNvSpPr>
            <a:spLocks noGrp="1"/>
          </p:cNvSpPr>
          <p:nvPr>
            <p:ph type="sldNum" sz="quarter" idx="12"/>
          </p:nvPr>
        </p:nvSpPr>
        <p:spPr/>
        <p:txBody>
          <a:bodyPr/>
          <a:lstStyle/>
          <a:p>
            <a:fld id="{D25E0BF1-BA69-4E00-8157-8D49E678394B}" type="slidenum">
              <a:rPr lang="sk-SK" smtClean="0"/>
              <a:pPr/>
              <a:t>42</a:t>
            </a:fld>
            <a:endParaRPr lang="sk-SK"/>
          </a:p>
        </p:txBody>
      </p:sp>
    </p:spTree>
    <p:extLst>
      <p:ext uri="{BB962C8B-B14F-4D97-AF65-F5344CB8AC3E}">
        <p14:creationId xmlns:p14="http://schemas.microsoft.com/office/powerpoint/2010/main" val="2662324335"/>
      </p:ext>
    </p:extLst>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2636912"/>
            <a:ext cx="3888432" cy="2592288"/>
          </a:xfrm>
        </p:spPr>
        <p:txBody>
          <a:bodyPr>
            <a:normAutofit/>
          </a:bodyPr>
          <a:lstStyle/>
          <a:p>
            <a:r>
              <a:rPr lang="sk-SK"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r>
            <a:br>
              <a:rPr lang="sk-SK"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r>
              <a:rPr lang="sk-SK"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endParaRPr lang="sk-SK" dirty="0"/>
          </a:p>
        </p:txBody>
      </p:sp>
      <p:pic>
        <p:nvPicPr>
          <p:cNvPr id="1026" name="Picture 2" descr="https://encrypted-tbn0.gstatic.com/images?q=tbn:ANd9GcTkB6QuP8fZ3nRXfb4fQ_Omw23zOX4u86E2tyH2bEA05lAF4wcJ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5516">
            <a:off x="4550216" y="781788"/>
            <a:ext cx="4063381" cy="2708920"/>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dátumu 3"/>
          <p:cNvSpPr>
            <a:spLocks noGrp="1"/>
          </p:cNvSpPr>
          <p:nvPr>
            <p:ph type="dt" sz="half" idx="10"/>
          </p:nvPr>
        </p:nvSpPr>
        <p:spPr/>
        <p:txBody>
          <a:bodyPr/>
          <a:lstStyle/>
          <a:p>
            <a:fld id="{C3C82937-FC0A-4628-BF52-1A52D9081112}"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Kristína Šeligová</a:t>
            </a:r>
            <a:endParaRPr lang="sk-SK"/>
          </a:p>
        </p:txBody>
      </p:sp>
      <p:sp>
        <p:nvSpPr>
          <p:cNvPr id="6" name="Obdĺžnik 5"/>
          <p:cNvSpPr/>
          <p:nvPr/>
        </p:nvSpPr>
        <p:spPr>
          <a:xfrm>
            <a:off x="683567" y="3668642"/>
            <a:ext cx="4311311" cy="264687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sk-SK" sz="1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LSD</a:t>
            </a:r>
            <a:endParaRPr lang="sk-SK" sz="1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Obrázo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3960">
            <a:off x="755576" y="980728"/>
            <a:ext cx="3390900" cy="1905000"/>
          </a:xfrm>
          <a:prstGeom prst="rect">
            <a:avLst/>
          </a:prstGeom>
        </p:spPr>
      </p:pic>
    </p:spTree>
    <p:extLst>
      <p:ext uri="{BB962C8B-B14F-4D97-AF65-F5344CB8AC3E}">
        <p14:creationId xmlns:p14="http://schemas.microsoft.com/office/powerpoint/2010/main" val="17030323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1026"/>
                                        </p:tgtEl>
                                        <p:attrNameLst>
                                          <p:attrName>style.color</p:attrName>
                                        </p:attrNameLst>
                                      </p:cBhvr>
                                      <p:to>
                                        <a:schemeClr val="bg1"/>
                                      </p:to>
                                    </p:animClr>
                                    <p:animClr clrSpc="rgb" dir="cw">
                                      <p:cBhvr>
                                        <p:cTn id="7" dur="250" autoRev="1" fill="remove"/>
                                        <p:tgtEl>
                                          <p:spTgt spid="1026"/>
                                        </p:tgtEl>
                                        <p:attrNameLst>
                                          <p:attrName>fillcolor</p:attrName>
                                        </p:attrNameLst>
                                      </p:cBhvr>
                                      <p:to>
                                        <a:schemeClr val="bg1"/>
                                      </p:to>
                                    </p:animClr>
                                    <p:set>
                                      <p:cBhvr>
                                        <p:cTn id="8" dur="250" autoRev="1" fill="remove"/>
                                        <p:tgtEl>
                                          <p:spTgt spid="1026"/>
                                        </p:tgtEl>
                                        <p:attrNameLst>
                                          <p:attrName>fill.type</p:attrName>
                                        </p:attrNameLst>
                                      </p:cBhvr>
                                      <p:to>
                                        <p:strVal val="solid"/>
                                      </p:to>
                                    </p:set>
                                    <p:set>
                                      <p:cBhvr>
                                        <p:cTn id="9" dur="250" autoRev="1" fill="remove"/>
                                        <p:tgtEl>
                                          <p:spTgt spid="10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sz="quarter" idx="4294967295"/>
          </p:nvPr>
        </p:nvSpPr>
        <p:spPr>
          <a:xfrm>
            <a:off x="0" y="1772816"/>
            <a:ext cx="9144000" cy="4896544"/>
          </a:xfrm>
          <a:prstGeom prst="rect">
            <a:avLst/>
          </a:prstGeom>
        </p:spPr>
        <p:txBody>
          <a:bodyPr>
            <a:normAutofit fontScale="92500"/>
          </a:bodyPr>
          <a:lstStyle/>
          <a:p>
            <a:r>
              <a:rPr lang="sk-SK" sz="2400" dirty="0"/>
              <a:t>Pri užívaní LSD vznikne najprv akútna psychóza, neskôr úplná dezorientácia, takže narkoman nedokáže rozoznať čo je realita a čo vízia. To sú už veľmi nebezpečné veci. Ľudia, ktorí berú LSD sa za veľmi krátky čas môžu dopracovať k samovražde.  V extrémnom prípade môže citlivý človek už po prvej dávke, ktorá je veľmi silná celkom “zošalieť ”. LSD sa z tela nevylúči ako heroín, ale vstrebe sa do buniek a môže sa z nich vylúčiť bez nášho ovplyvnenia i niekoľko dní od užitia dávky alebo dokonca i po dlhodobej abstinencii.  Po vylúčení i minimálneho množstva LSD do krvi sa vyvolá extáza. Potom napr. človek šoféruje a nevšimne si zákrutu, lebo si myslel, že ide po rovnej ceste alebo si vyjde na neexistujúci balkón a skončí na zemi. Toto sa nazýva “</a:t>
            </a:r>
            <a:r>
              <a:rPr lang="sk-SK" sz="2400" dirty="0" err="1"/>
              <a:t>flashback</a:t>
            </a:r>
            <a:r>
              <a:rPr lang="sk-SK" sz="2400" dirty="0"/>
              <a:t>”- spätný úder.</a:t>
            </a:r>
          </a:p>
          <a:p>
            <a:endParaRPr lang="sk-SK" dirty="0"/>
          </a:p>
        </p:txBody>
      </p:sp>
      <p:sp>
        <p:nvSpPr>
          <p:cNvPr id="2" name="Nadpis 1"/>
          <p:cNvSpPr>
            <a:spLocks noGrp="1"/>
          </p:cNvSpPr>
          <p:nvPr>
            <p:ph type="title"/>
          </p:nvPr>
        </p:nvSpPr>
        <p:spPr>
          <a:xfrm>
            <a:off x="0" y="12454"/>
            <a:ext cx="7596336" cy="1143000"/>
          </a:xfrm>
        </p:spPr>
        <p:txBody>
          <a:bodyPr>
            <a:normAutofit fontScale="90000"/>
          </a:bodyPr>
          <a:lstStyle/>
          <a:p>
            <a:r>
              <a:rPr lang="sk-SK" sz="6600" b="1" i="1" dirty="0" smtClean="0">
                <a:solidFill>
                  <a:srgbClr val="00B050"/>
                </a:solidFill>
              </a:rPr>
              <a:t>Čo spôsobuje LSD</a:t>
            </a:r>
            <a:endParaRPr lang="sk-SK" sz="6600" b="1" i="1" dirty="0">
              <a:solidFill>
                <a:srgbClr val="00B050"/>
              </a:solidFill>
            </a:endParaRPr>
          </a:p>
        </p:txBody>
      </p:sp>
      <p:sp>
        <p:nvSpPr>
          <p:cNvPr id="4" name="Zástupný symbol dátumu 3"/>
          <p:cNvSpPr>
            <a:spLocks noGrp="1"/>
          </p:cNvSpPr>
          <p:nvPr>
            <p:ph type="dt" sz="half" idx="4294967295"/>
          </p:nvPr>
        </p:nvSpPr>
        <p:spPr>
          <a:xfrm>
            <a:off x="2981325" y="273180"/>
            <a:ext cx="3181350" cy="292100"/>
          </a:xfrm>
          <a:prstGeom prst="rect">
            <a:avLst/>
          </a:prstGeom>
        </p:spPr>
        <p:txBody>
          <a:bodyPr/>
          <a:lstStyle/>
          <a:p>
            <a:fld id="{36ECB65C-5DDD-4B18-B75B-CC7D86D24E47}" type="datetime1">
              <a:rPr lang="sk-SK" smtClean="0"/>
              <a:pPr/>
              <a:t>25.6.2015</a:t>
            </a:fld>
            <a:endParaRPr lang="sk-SK"/>
          </a:p>
        </p:txBody>
      </p:sp>
      <p:sp>
        <p:nvSpPr>
          <p:cNvPr id="5" name="Zástupný symbol päty 4"/>
          <p:cNvSpPr>
            <a:spLocks noGrp="1"/>
          </p:cNvSpPr>
          <p:nvPr>
            <p:ph type="ftr" sz="quarter" idx="4294967295"/>
          </p:nvPr>
        </p:nvSpPr>
        <p:spPr>
          <a:xfrm>
            <a:off x="1447800" y="6486525"/>
            <a:ext cx="6248400" cy="292100"/>
          </a:xfrm>
          <a:prstGeom prst="rect">
            <a:avLst/>
          </a:prstGeom>
        </p:spPr>
        <p:txBody>
          <a:bodyPr/>
          <a:lstStyle/>
          <a:p>
            <a:r>
              <a:rPr lang="sk-SK" smtClean="0"/>
              <a:t>Kristína Šeligová</a:t>
            </a:r>
            <a:endParaRPr lang="sk-SK"/>
          </a:p>
        </p:txBody>
      </p:sp>
    </p:spTree>
    <p:extLst>
      <p:ext uri="{BB962C8B-B14F-4D97-AF65-F5344CB8AC3E}">
        <p14:creationId xmlns:p14="http://schemas.microsoft.com/office/powerpoint/2010/main" val="115092462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sz="quarter" idx="4294967295"/>
          </p:nvPr>
        </p:nvSpPr>
        <p:spPr>
          <a:xfrm>
            <a:off x="457200" y="1340768"/>
            <a:ext cx="8229600" cy="5184576"/>
          </a:xfrm>
          <a:prstGeom prst="rect">
            <a:avLst/>
          </a:prstGeom>
        </p:spPr>
        <p:txBody>
          <a:bodyPr>
            <a:normAutofit/>
          </a:bodyPr>
          <a:lstStyle/>
          <a:p>
            <a:r>
              <a:rPr lang="sk-SK" sz="2400" dirty="0"/>
              <a:t>LSD je psychotropná látka patriaca do skupiny halucinogénov.  LSD je pomerne dobre dostupné a je aj lacné a to aj pre žiakov. Jedna dávka stojí okolo 200 korún. </a:t>
            </a:r>
            <a:r>
              <a:rPr lang="sk-SK" sz="2400" dirty="0" smtClean="0"/>
              <a:t>Predáva </a:t>
            </a:r>
            <a:r>
              <a:rPr lang="sk-SK" sz="2400" dirty="0"/>
              <a:t>sa vo forme tabliet, kapsúl či kvapaliny. Získava sa z jedovatých húb, plesne, ktorá rastie na raži a iných druhoch obilia. Spôsobuje zmenu nálady, malé množstvo môže trvať 12 a viac hodín</a:t>
            </a:r>
            <a:r>
              <a:rPr lang="sk-SK" sz="2400" dirty="0" smtClean="0"/>
              <a:t>.</a:t>
            </a:r>
            <a:r>
              <a:rPr lang="sk-SK" sz="2400" dirty="0"/>
              <a:t> V šesťdesiatych rokoch brali LSD umelci, maliari atď. Vtedy to bolo veľmi populárne. V organizme nevzniká návyk a silná telesná potreba ako napr. pri heroíne.</a:t>
            </a:r>
          </a:p>
          <a:p>
            <a:endParaRPr lang="sk-SK" dirty="0"/>
          </a:p>
        </p:txBody>
      </p:sp>
      <p:sp>
        <p:nvSpPr>
          <p:cNvPr id="4" name="Obdĺžnik 3"/>
          <p:cNvSpPr/>
          <p:nvPr/>
        </p:nvSpPr>
        <p:spPr>
          <a:xfrm>
            <a:off x="251520" y="260648"/>
            <a:ext cx="3523722" cy="923330"/>
          </a:xfrm>
          <a:prstGeom prst="rect">
            <a:avLst/>
          </a:prstGeom>
          <a:noFill/>
        </p:spPr>
        <p:txBody>
          <a:bodyPr wrap="none" lIns="91440" tIns="45720" rIns="91440" bIns="45720">
            <a:spAutoFit/>
          </a:bodyPr>
          <a:lstStyle/>
          <a:p>
            <a:pPr algn="ctr"/>
            <a:r>
              <a:rPr lang="sk-SK"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Čo je LSD?</a:t>
            </a:r>
            <a:endParaRPr lang="sk-SK"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2050" name="Picture 2" descr="http://cdn.zmescience.com/wp-content/uploads/2015/03/13907b1fbad585eacf0c027fe1eb59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89636" cy="6381327"/>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dátumu 1"/>
          <p:cNvSpPr>
            <a:spLocks noGrp="1"/>
          </p:cNvSpPr>
          <p:nvPr>
            <p:ph type="dt" sz="half" idx="10"/>
          </p:nvPr>
        </p:nvSpPr>
        <p:spPr/>
        <p:txBody>
          <a:bodyPr/>
          <a:lstStyle/>
          <a:p>
            <a:fld id="{18D2A2DF-4A61-48B3-A022-B82C7D6EA129}"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Kristína Šeligová</a:t>
            </a:r>
            <a:endParaRPr lang="sk-SK"/>
          </a:p>
        </p:txBody>
      </p:sp>
    </p:spTree>
    <p:extLst>
      <p:ext uri="{BB962C8B-B14F-4D97-AF65-F5344CB8AC3E}">
        <p14:creationId xmlns:p14="http://schemas.microsoft.com/office/powerpoint/2010/main" val="27212938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obsahu 2"/>
          <p:cNvSpPr>
            <a:spLocks noGrp="1"/>
          </p:cNvSpPr>
          <p:nvPr>
            <p:ph idx="1"/>
          </p:nvPr>
        </p:nvSpPr>
        <p:spPr/>
        <p:txBody>
          <a:bodyPr/>
          <a:lstStyle/>
          <a:p>
            <a:endParaRPr lang="sk-SK"/>
          </a:p>
        </p:txBody>
      </p:sp>
      <p:pic>
        <p:nvPicPr>
          <p:cNvPr id="4" name="Picture 2" descr="http://www.milan.cernoch.net/web/gif/toxi/lsd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484309"/>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251520" y="188640"/>
            <a:ext cx="8892480" cy="6669360"/>
          </a:xfrm>
        </p:spPr>
        <p:txBody>
          <a:bodyPr>
            <a:normAutofit/>
          </a:bodyPr>
          <a:lstStyle/>
          <a:p>
            <a:pPr marL="0" indent="0">
              <a:buNone/>
            </a:pPr>
            <a:r>
              <a:rPr lang="sk-SK" sz="2800" b="1" dirty="0">
                <a:solidFill>
                  <a:srgbClr val="FF0000"/>
                </a:solidFill>
              </a:rPr>
              <a:t>Pouličné názvy: </a:t>
            </a:r>
            <a:r>
              <a:rPr lang="sk-SK" sz="2800" dirty="0" smtClean="0"/>
              <a:t>pijak</a:t>
            </a:r>
            <a:r>
              <a:rPr lang="sk-SK" sz="2800" dirty="0"/>
              <a:t>, papierik, bodky, nebeská modrá, kalifornské slnko, purpurové srdce, </a:t>
            </a:r>
            <a:r>
              <a:rPr lang="sk-SK" sz="2800" dirty="0" smtClean="0"/>
              <a:t>kyselina</a:t>
            </a:r>
          </a:p>
          <a:p>
            <a:pPr marL="0" indent="0">
              <a:buNone/>
            </a:pPr>
            <a:r>
              <a:rPr lang="sk-SK" sz="2800" b="1" dirty="0">
                <a:solidFill>
                  <a:srgbClr val="FF0000"/>
                </a:solidFill>
              </a:rPr>
              <a:t>Krátkodobé účinky:</a:t>
            </a:r>
            <a:endParaRPr lang="sk-SK" sz="2800" dirty="0">
              <a:solidFill>
                <a:srgbClr val="FF0000"/>
              </a:solidFill>
            </a:endParaRPr>
          </a:p>
          <a:p>
            <a:r>
              <a:rPr lang="sk-SK" sz="2800" dirty="0" smtClean="0"/>
              <a:t>rozšírenie </a:t>
            </a:r>
            <a:r>
              <a:rPr lang="sk-SK" sz="2800" dirty="0"/>
              <a:t>zreničky očí</a:t>
            </a:r>
          </a:p>
          <a:p>
            <a:r>
              <a:rPr lang="sk-SK" sz="2800" dirty="0" smtClean="0"/>
              <a:t>zvýšená </a:t>
            </a:r>
            <a:r>
              <a:rPr lang="sk-SK" sz="2800" dirty="0"/>
              <a:t>telesná teplota</a:t>
            </a:r>
          </a:p>
          <a:p>
            <a:r>
              <a:rPr lang="sk-SK" sz="2800" dirty="0" smtClean="0"/>
              <a:t>zvýšený </a:t>
            </a:r>
            <a:r>
              <a:rPr lang="sk-SK" sz="2800" dirty="0"/>
              <a:t>srdcový tep a krvný tlak</a:t>
            </a:r>
          </a:p>
          <a:p>
            <a:r>
              <a:rPr lang="sk-SK" sz="2800" dirty="0" smtClean="0"/>
              <a:t>potenie</a:t>
            </a:r>
            <a:r>
              <a:rPr lang="sk-SK" sz="2800" dirty="0"/>
              <a:t>, strata chuti do jedla, nespavosť, sucho v ústach, triaška</a:t>
            </a:r>
          </a:p>
          <a:p>
            <a:pPr marL="0" indent="0">
              <a:buNone/>
            </a:pPr>
            <a:r>
              <a:rPr lang="sk-SK" sz="2800" dirty="0" smtClean="0"/>
              <a:t>desivé </a:t>
            </a:r>
            <a:r>
              <a:rPr lang="sk-SK" sz="2800" dirty="0"/>
              <a:t>myšlienky a pocity: strach a strata kontroly, strach zo šialenstva a smrti a pocity beznádeje</a:t>
            </a:r>
          </a:p>
          <a:p>
            <a:pPr marL="0" indent="0">
              <a:buNone/>
            </a:pPr>
            <a:r>
              <a:rPr lang="sk-SK" sz="2800" b="1" dirty="0">
                <a:solidFill>
                  <a:srgbClr val="FF0000"/>
                </a:solidFill>
              </a:rPr>
              <a:t>Dlhodobé účinky:</a:t>
            </a:r>
            <a:endParaRPr lang="sk-SK" sz="2800" dirty="0">
              <a:solidFill>
                <a:srgbClr val="FF0000"/>
              </a:solidFill>
            </a:endParaRPr>
          </a:p>
          <a:p>
            <a:r>
              <a:rPr lang="sk-SK" sz="2800" dirty="0" smtClean="0"/>
              <a:t>spomienky </a:t>
            </a:r>
            <a:r>
              <a:rPr lang="sk-SK" sz="2800" dirty="0"/>
              <a:t>a spätné vybavovanie si zážitkov</a:t>
            </a:r>
          </a:p>
          <a:p>
            <a:r>
              <a:rPr lang="sk-SK" sz="2800" dirty="0" smtClean="0"/>
              <a:t>dlhodobé psychózy</a:t>
            </a:r>
            <a:endParaRPr lang="sk-SK" sz="2800" dirty="0"/>
          </a:p>
          <a:p>
            <a:endParaRPr lang="sk-SK" dirty="0"/>
          </a:p>
          <a:p>
            <a:endParaRPr lang="sk-SK" dirty="0"/>
          </a:p>
        </p:txBody>
      </p:sp>
      <p:sp>
        <p:nvSpPr>
          <p:cNvPr id="2" name="Zástupný symbol dátumu 1"/>
          <p:cNvSpPr>
            <a:spLocks noGrp="1"/>
          </p:cNvSpPr>
          <p:nvPr>
            <p:ph type="dt" sz="half" idx="10"/>
          </p:nvPr>
        </p:nvSpPr>
        <p:spPr/>
        <p:txBody>
          <a:bodyPr/>
          <a:lstStyle/>
          <a:p>
            <a:fld id="{677BF64C-229B-423F-819F-E57169657BCF}" type="datetime1">
              <a:rPr lang="sk-SK" smtClean="0"/>
              <a:pPr/>
              <a:t>25.6.2015</a:t>
            </a:fld>
            <a:endParaRPr lang="sk-SK"/>
          </a:p>
        </p:txBody>
      </p:sp>
      <p:sp>
        <p:nvSpPr>
          <p:cNvPr id="4" name="Zástupný symbol päty 3"/>
          <p:cNvSpPr>
            <a:spLocks noGrp="1"/>
          </p:cNvSpPr>
          <p:nvPr>
            <p:ph type="ftr" sz="quarter" idx="11"/>
          </p:nvPr>
        </p:nvSpPr>
        <p:spPr/>
        <p:txBody>
          <a:bodyPr/>
          <a:lstStyle/>
          <a:p>
            <a:r>
              <a:rPr lang="sk-SK" smtClean="0"/>
              <a:t>Kristína Šeligová</a:t>
            </a:r>
            <a:endParaRPr lang="sk-SK"/>
          </a:p>
        </p:txBody>
      </p:sp>
    </p:spTree>
    <p:extLst>
      <p:ext uri="{BB962C8B-B14F-4D97-AF65-F5344CB8AC3E}">
        <p14:creationId xmlns:p14="http://schemas.microsoft.com/office/powerpoint/2010/main" val="5422940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9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bdĺžnik 3"/>
          <p:cNvSpPr/>
          <p:nvPr/>
        </p:nvSpPr>
        <p:spPr>
          <a:xfrm>
            <a:off x="1259632" y="260648"/>
            <a:ext cx="6840759" cy="2800767"/>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sk-SK" sz="8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ALKOHOL</a:t>
            </a:r>
          </a:p>
          <a:p>
            <a:pPr algn="ctr"/>
            <a:endParaRPr lang="sk-SK" sz="8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Obdĺžnik 4"/>
          <p:cNvSpPr/>
          <p:nvPr/>
        </p:nvSpPr>
        <p:spPr>
          <a:xfrm>
            <a:off x="15213" y="1682923"/>
            <a:ext cx="5040560" cy="4893647"/>
          </a:xfrm>
          <a:prstGeom prst="rect">
            <a:avLst/>
          </a:prstGeom>
        </p:spPr>
        <p:txBody>
          <a:bodyPr wrap="square">
            <a:spAutoFit/>
          </a:bodyPr>
          <a:lstStyle/>
          <a:p>
            <a:r>
              <a:rPr lang="sk-SK" sz="2400" b="1" dirty="0"/>
              <a:t>Alkoholický nápoj</a:t>
            </a:r>
            <a:r>
              <a:rPr lang="sk-SK" sz="2400" dirty="0"/>
              <a:t> je nápoj obsahujúci etanol. Hoci sú alkoholické nápoje vo väčšine krajín legálne, ich predaj a používanie je často obmedzované.</a:t>
            </a:r>
          </a:p>
          <a:p>
            <a:r>
              <a:rPr lang="sk-SK" sz="2400" dirty="0"/>
              <a:t>Ich požitie spôsobuje v menších dávkach uvoľnenie a euforické stavy, vo väčších dávkach útlm, nevoľnosť až otravu. </a:t>
            </a:r>
          </a:p>
          <a:p>
            <a:r>
              <a:rPr lang="sk-SK" sz="2400" dirty="0"/>
              <a:t>Ich sústavným požívaním v nadmernej miere sa môže vyvinúť ochorenie – alkoholizmus. Naopak v primeranej miere môžu niektoré alkoholické nápoje  organizmu prospieť. (víno)</a:t>
            </a:r>
          </a:p>
        </p:txBody>
      </p:sp>
      <p:pic>
        <p:nvPicPr>
          <p:cNvPr id="7" name="Obrázo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72397">
            <a:off x="5055773" y="2637186"/>
            <a:ext cx="4477680" cy="2985120"/>
          </a:xfrm>
          <a:prstGeom prst="rect">
            <a:avLst/>
          </a:prstGeom>
          <a:ln>
            <a:solidFill>
              <a:schemeClr val="bg2">
                <a:lumMod val="75000"/>
              </a:schemeClr>
            </a:solidFill>
          </a:ln>
        </p:spPr>
      </p:pic>
      <p:sp>
        <p:nvSpPr>
          <p:cNvPr id="8" name="Zástupný symbol dátumu 7"/>
          <p:cNvSpPr>
            <a:spLocks noGrp="1"/>
          </p:cNvSpPr>
          <p:nvPr>
            <p:ph type="dt" sz="half" idx="10"/>
          </p:nvPr>
        </p:nvSpPr>
        <p:spPr/>
        <p:txBody>
          <a:bodyPr/>
          <a:lstStyle/>
          <a:p>
            <a:fld id="{93DD6183-1568-496C-A29A-D0170BC13F48}" type="datetime1">
              <a:rPr lang="sk-SK" smtClean="0"/>
              <a:pPr/>
              <a:t>25.6.2015</a:t>
            </a:fld>
            <a:endParaRPr lang="sk-SK"/>
          </a:p>
        </p:txBody>
      </p:sp>
      <p:sp>
        <p:nvSpPr>
          <p:cNvPr id="9" name="Zástupný symbol päty 8"/>
          <p:cNvSpPr>
            <a:spLocks noGrp="1"/>
          </p:cNvSpPr>
          <p:nvPr>
            <p:ph type="ftr" sz="quarter" idx="11"/>
          </p:nvPr>
        </p:nvSpPr>
        <p:spPr/>
        <p:txBody>
          <a:bodyPr/>
          <a:lstStyle/>
          <a:p>
            <a:r>
              <a:rPr lang="sk-SK" smtClean="0"/>
              <a:t>Dominik Rippl , Peter Pospecha</a:t>
            </a:r>
            <a:endParaRPr lang="sk-SK"/>
          </a:p>
        </p:txBody>
      </p:sp>
    </p:spTree>
    <p:extLst>
      <p:ext uri="{BB962C8B-B14F-4D97-AF65-F5344CB8AC3E}">
        <p14:creationId xmlns:p14="http://schemas.microsoft.com/office/powerpoint/2010/main" val="22660227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9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bdĺžnik 3"/>
          <p:cNvSpPr/>
          <p:nvPr/>
        </p:nvSpPr>
        <p:spPr>
          <a:xfrm>
            <a:off x="467544" y="370384"/>
            <a:ext cx="5688632" cy="4401205"/>
          </a:xfrm>
          <a:prstGeom prst="rect">
            <a:avLst/>
          </a:prstGeom>
        </p:spPr>
        <p:txBody>
          <a:bodyPr wrap="square">
            <a:spAutoFit/>
          </a:bodyPr>
          <a:lstStyle/>
          <a:p>
            <a:r>
              <a:rPr lang="sk-SK" sz="2800" b="1" dirty="0"/>
              <a:t>Rozdelenie : </a:t>
            </a:r>
            <a:r>
              <a:rPr lang="sk-SK" sz="2800" dirty="0"/>
              <a:t>Alkoholické nápoje delia na:</a:t>
            </a:r>
          </a:p>
          <a:p>
            <a:pPr lvl="0"/>
            <a:r>
              <a:rPr lang="sk-SK" sz="2800" b="1" dirty="0"/>
              <a:t>Víno</a:t>
            </a:r>
            <a:endParaRPr lang="sk-SK" sz="2800" dirty="0"/>
          </a:p>
          <a:p>
            <a:pPr lvl="0"/>
            <a:r>
              <a:rPr lang="sk-SK" sz="2800" b="1" dirty="0"/>
              <a:t>Pivo</a:t>
            </a:r>
            <a:endParaRPr lang="sk-SK" sz="2800" dirty="0"/>
          </a:p>
          <a:p>
            <a:pPr lvl="0"/>
            <a:r>
              <a:rPr lang="sk-SK" sz="2800" b="1" dirty="0"/>
              <a:t>Liehoviny</a:t>
            </a:r>
            <a:endParaRPr lang="sk-SK" sz="2800" dirty="0"/>
          </a:p>
          <a:p>
            <a:pPr lvl="0"/>
            <a:r>
              <a:rPr lang="sk-SK" sz="2800" dirty="0"/>
              <a:t>Miešané alkoholické nápoje (napr. koktaily) nápoje zmiešané z niekoľkých rôznych alkoholických aj nealkoholických nápojov)</a:t>
            </a:r>
          </a:p>
          <a:p>
            <a:r>
              <a:rPr lang="sk-SK" sz="2800" b="1" dirty="0"/>
              <a:t> </a:t>
            </a:r>
            <a:endParaRPr lang="sk-SK" sz="2800" dirty="0"/>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908720"/>
            <a:ext cx="2760967" cy="357301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657" y="4561000"/>
            <a:ext cx="3167398" cy="2108360"/>
          </a:xfrm>
          <a:prstGeom prst="rect">
            <a:avLst/>
          </a:prstGeom>
          <a:ln>
            <a:noFill/>
          </a:ln>
          <a:effectLst>
            <a:softEdge rad="112500"/>
          </a:effectLst>
        </p:spPr>
      </p:pic>
      <p:sp>
        <p:nvSpPr>
          <p:cNvPr id="7" name="Zástupný symbol dátumu 6"/>
          <p:cNvSpPr>
            <a:spLocks noGrp="1"/>
          </p:cNvSpPr>
          <p:nvPr>
            <p:ph type="dt" sz="half" idx="10"/>
          </p:nvPr>
        </p:nvSpPr>
        <p:spPr/>
        <p:txBody>
          <a:bodyPr/>
          <a:lstStyle/>
          <a:p>
            <a:fld id="{8B0DB7C5-535F-4C56-BE12-D0E1C1D13E7A}" type="datetime1">
              <a:rPr lang="sk-SK" smtClean="0"/>
              <a:pPr/>
              <a:t>25.6.2015</a:t>
            </a:fld>
            <a:endParaRPr lang="sk-SK"/>
          </a:p>
        </p:txBody>
      </p:sp>
      <p:sp>
        <p:nvSpPr>
          <p:cNvPr id="8" name="Zástupný symbol päty 7"/>
          <p:cNvSpPr>
            <a:spLocks noGrp="1"/>
          </p:cNvSpPr>
          <p:nvPr>
            <p:ph type="ftr" sz="quarter" idx="11"/>
          </p:nvPr>
        </p:nvSpPr>
        <p:spPr/>
        <p:txBody>
          <a:bodyPr/>
          <a:lstStyle/>
          <a:p>
            <a:r>
              <a:rPr lang="sk-SK" smtClean="0"/>
              <a:t>Dominik Rippl , Peter Pospecha</a:t>
            </a:r>
            <a:endParaRPr lang="sk-SK"/>
          </a:p>
        </p:txBody>
      </p:sp>
    </p:spTree>
    <p:extLst>
      <p:ext uri="{BB962C8B-B14F-4D97-AF65-F5344CB8AC3E}">
        <p14:creationId xmlns:p14="http://schemas.microsoft.com/office/powerpoint/2010/main" val="25241483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611560" y="1988840"/>
            <a:ext cx="7408333" cy="3450696"/>
          </a:xfrm>
        </p:spPr>
        <p:txBody>
          <a:bodyPr/>
          <a:lstStyle/>
          <a:p>
            <a:pPr marL="0" indent="0">
              <a:buNone/>
            </a:pPr>
            <a:r>
              <a:rPr lang="sk-SK" dirty="0" smtClean="0"/>
              <a:t>-Blokujú pocity a vnemy</a:t>
            </a:r>
          </a:p>
          <a:p>
            <a:pPr marL="0" indent="0">
              <a:buNone/>
            </a:pPr>
            <a:r>
              <a:rPr lang="sk-SK" dirty="0" smtClean="0"/>
              <a:t>-čudné a nerozumné konanie</a:t>
            </a:r>
          </a:p>
          <a:p>
            <a:pPr marL="0" indent="0">
              <a:buNone/>
            </a:pPr>
            <a:r>
              <a:rPr lang="sk-SK" dirty="0" smtClean="0"/>
              <a:t>-ovplyvňujú myseľ</a:t>
            </a:r>
          </a:p>
          <a:p>
            <a:endParaRPr lang="sk-SK" dirty="0"/>
          </a:p>
        </p:txBody>
      </p:sp>
      <p:sp>
        <p:nvSpPr>
          <p:cNvPr id="8" name="Zástupný symbol päty 7"/>
          <p:cNvSpPr>
            <a:spLocks noGrp="1"/>
          </p:cNvSpPr>
          <p:nvPr>
            <p:ph type="ftr" sz="quarter" idx="11"/>
          </p:nvPr>
        </p:nvSpPr>
        <p:spPr>
          <a:xfrm>
            <a:off x="6156176" y="6416054"/>
            <a:ext cx="2895600" cy="365125"/>
          </a:xfrm>
        </p:spPr>
        <p:txBody>
          <a:bodyPr/>
          <a:lstStyle/>
          <a:p>
            <a:r>
              <a:rPr lang="sk-SK" sz="2000" dirty="0" smtClean="0"/>
              <a:t>Marcela Zborovančíková</a:t>
            </a:r>
            <a:endParaRPr lang="sk-SK" sz="2000" dirty="0"/>
          </a:p>
        </p:txBody>
      </p:sp>
      <p:sp>
        <p:nvSpPr>
          <p:cNvPr id="2" name="Nadpis 1"/>
          <p:cNvSpPr>
            <a:spLocks noGrp="1"/>
          </p:cNvSpPr>
          <p:nvPr>
            <p:ph type="title"/>
          </p:nvPr>
        </p:nvSpPr>
        <p:spPr/>
        <p:txBody>
          <a:bodyPr/>
          <a:lstStyle/>
          <a:p>
            <a:r>
              <a:rPr lang="sk-SK" dirty="0" smtClean="0">
                <a:latin typeface="Arial Black" pitchFamily="34" charset="0"/>
              </a:rPr>
              <a:t>Účinok na ľudské telo </a:t>
            </a:r>
            <a:endParaRPr lang="sk-SK" dirty="0">
              <a:latin typeface="Arial Black" pitchFamily="34" charset="0"/>
            </a:endParaRPr>
          </a:p>
        </p:txBody>
      </p:sp>
      <p:pic>
        <p:nvPicPr>
          <p:cNvPr id="7" name="Obrázo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2996952"/>
            <a:ext cx="4851782" cy="3287838"/>
          </a:xfrm>
          <a:prstGeom prst="rect">
            <a:avLst/>
          </a:prstGeom>
        </p:spPr>
      </p:pic>
    </p:spTree>
    <p:extLst>
      <p:ext uri="{BB962C8B-B14F-4D97-AF65-F5344CB8AC3E}">
        <p14:creationId xmlns:p14="http://schemas.microsoft.com/office/powerpoint/2010/main" val="2952716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Zástupný symbol dátumu 3"/>
          <p:cNvSpPr>
            <a:spLocks noGrp="1"/>
          </p:cNvSpPr>
          <p:nvPr>
            <p:ph type="dt" sz="half" idx="10"/>
          </p:nvPr>
        </p:nvSpPr>
        <p:spPr/>
        <p:txBody>
          <a:bodyPr/>
          <a:lstStyle/>
          <a:p>
            <a:fld id="{9BF30541-7D17-4268-882D-716B878E7B21}" type="datetime1">
              <a:rPr lang="sk-SK" smtClean="0"/>
              <a:pPr/>
              <a:t>25.6.2015</a:t>
            </a:fld>
            <a:endParaRPr lang="sk-SK"/>
          </a:p>
        </p:txBody>
      </p:sp>
      <p:sp>
        <p:nvSpPr>
          <p:cNvPr id="5" name="Zástupný symbol päty 4"/>
          <p:cNvSpPr>
            <a:spLocks noGrp="1"/>
          </p:cNvSpPr>
          <p:nvPr>
            <p:ph type="ftr" sz="quarter" idx="11"/>
          </p:nvPr>
        </p:nvSpPr>
        <p:spPr/>
        <p:txBody>
          <a:bodyPr/>
          <a:lstStyle/>
          <a:p>
            <a:r>
              <a:rPr lang="sk-SK" smtClean="0"/>
              <a:t>Dominik Rippl , Peter Pospecha</a:t>
            </a:r>
            <a:endParaRPr lang="sk-SK"/>
          </a:p>
        </p:txBody>
      </p:sp>
      <p:sp>
        <p:nvSpPr>
          <p:cNvPr id="6" name="Obdĺžnik 5"/>
          <p:cNvSpPr/>
          <p:nvPr/>
        </p:nvSpPr>
        <p:spPr>
          <a:xfrm>
            <a:off x="1043608" y="404664"/>
            <a:ext cx="7228646"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sk-SK"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Čo je to etylalkohol?</a:t>
            </a:r>
            <a:endParaRPr lang="sk-SK"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Obrázok 6" descr="C:\Users\Petooo38\Desktop\85c671247f_12665621_o2.jpg"/>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484784"/>
            <a:ext cx="6624736" cy="4872970"/>
          </a:xfrm>
          <a:prstGeom prst="rect">
            <a:avLst/>
          </a:prstGeom>
          <a:noFill/>
          <a:ln>
            <a:noFill/>
          </a:ln>
        </p:spPr>
      </p:pic>
    </p:spTree>
    <p:extLst>
      <p:ext uri="{BB962C8B-B14F-4D97-AF65-F5344CB8AC3E}">
        <p14:creationId xmlns:p14="http://schemas.microsoft.com/office/powerpoint/2010/main" val="2113564960"/>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8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bdĺžnik 3"/>
          <p:cNvSpPr/>
          <p:nvPr/>
        </p:nvSpPr>
        <p:spPr>
          <a:xfrm>
            <a:off x="642910" y="0"/>
            <a:ext cx="4907826" cy="1015663"/>
          </a:xfrm>
          <a:prstGeom prst="rect">
            <a:avLst/>
          </a:prstGeom>
          <a:noFill/>
        </p:spPr>
        <p:txBody>
          <a:bodyPr wrap="square" lIns="91440" tIns="45720" rIns="91440" bIns="45720">
            <a:spAutoFit/>
          </a:bodyPr>
          <a:lstStyle/>
          <a:p>
            <a:pPr algn="ctr"/>
            <a:r>
              <a:rPr lang="sk-SK"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ETYLALKOHOL </a:t>
            </a:r>
            <a:endParaRPr lang="sk-SK"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Zástupný symbol dátumu 4"/>
          <p:cNvSpPr>
            <a:spLocks noGrp="1"/>
          </p:cNvSpPr>
          <p:nvPr>
            <p:ph type="dt" sz="half" idx="10"/>
          </p:nvPr>
        </p:nvSpPr>
        <p:spPr/>
        <p:txBody>
          <a:bodyPr/>
          <a:lstStyle/>
          <a:p>
            <a:fld id="{1F89E215-E964-4B5D-8249-4663940581CF}" type="datetime1">
              <a:rPr lang="sk-SK" smtClean="0"/>
              <a:pPr/>
              <a:t>25.6.2015</a:t>
            </a:fld>
            <a:endParaRPr lang="sk-SK" dirty="0"/>
          </a:p>
        </p:txBody>
      </p:sp>
      <p:sp>
        <p:nvSpPr>
          <p:cNvPr id="6" name="Zástupný symbol päty 5"/>
          <p:cNvSpPr>
            <a:spLocks noGrp="1"/>
          </p:cNvSpPr>
          <p:nvPr>
            <p:ph type="ftr" sz="quarter" idx="11"/>
          </p:nvPr>
        </p:nvSpPr>
        <p:spPr/>
        <p:txBody>
          <a:bodyPr/>
          <a:lstStyle/>
          <a:p>
            <a:r>
              <a:rPr lang="sk-SK" smtClean="0"/>
              <a:t>Dominik Rippl , Peter Pospecha</a:t>
            </a:r>
            <a:endParaRPr lang="sk-SK"/>
          </a:p>
        </p:txBody>
      </p:sp>
      <p:sp>
        <p:nvSpPr>
          <p:cNvPr id="7" name="Obdĺžnik 6"/>
          <p:cNvSpPr/>
          <p:nvPr/>
        </p:nvSpPr>
        <p:spPr>
          <a:xfrm>
            <a:off x="0" y="1571612"/>
            <a:ext cx="6105860" cy="3970318"/>
          </a:xfrm>
          <a:prstGeom prst="rect">
            <a:avLst/>
          </a:prstGeom>
        </p:spPr>
        <p:txBody>
          <a:bodyPr wrap="square">
            <a:spAutoFit/>
          </a:bodyPr>
          <a:lstStyle/>
          <a:p>
            <a:r>
              <a:rPr lang="sk-SK" sz="2800" dirty="0"/>
              <a:t>je bezfarebná horľavá kvapalina. Najväčšia časť produkcie etanolu sa pripravuje z jednoduchých sacharidov </a:t>
            </a:r>
            <a:r>
              <a:rPr lang="sk-SK" sz="2800" dirty="0" smtClean="0"/>
              <a:t>alkoholickým  </a:t>
            </a:r>
            <a:r>
              <a:rPr lang="sk-SK" sz="2800" dirty="0"/>
              <a:t>nápojom pôsobením rôznych druhov kvasiniek, predovšetkým rôznych šľachtených kmeňových druhov.</a:t>
            </a:r>
          </a:p>
          <a:p>
            <a:r>
              <a:rPr lang="sk-SK" sz="2800" b="1" dirty="0"/>
              <a:t> </a:t>
            </a:r>
            <a:endParaRPr lang="sk-SK" sz="2800" dirty="0"/>
          </a:p>
          <a:p>
            <a:r>
              <a:rPr lang="sk-SK" sz="2800" b="1" dirty="0"/>
              <a:t> </a:t>
            </a:r>
            <a:endParaRPr lang="sk-SK" sz="2800" dirty="0"/>
          </a:p>
        </p:txBody>
      </p:sp>
      <p:pic>
        <p:nvPicPr>
          <p:cNvPr id="8" name="Obrázo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006" y="714356"/>
            <a:ext cx="3506994" cy="2370728"/>
          </a:xfrm>
          <a:prstGeom prst="rect">
            <a:avLst/>
          </a:prstGeom>
          <a:ln>
            <a:noFill/>
          </a:ln>
          <a:effectLst>
            <a:softEdge rad="112500"/>
          </a:effectLst>
        </p:spPr>
      </p:pic>
      <p:pic>
        <p:nvPicPr>
          <p:cNvPr id="9" name="Obrázok 8" descr="C:\Users\Petooo38\Desktop\alkohol-alkoholizmus-problem-s-pitim-clanok.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3628460"/>
            <a:ext cx="2828612" cy="26118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8318521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bdĺžnik 3"/>
          <p:cNvSpPr/>
          <p:nvPr/>
        </p:nvSpPr>
        <p:spPr>
          <a:xfrm>
            <a:off x="15470" y="18757"/>
            <a:ext cx="5808834"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sk-SK"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Metylalkohol</a:t>
            </a:r>
            <a:endParaRPr lang="sk-SK"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Obdĺžnik 4"/>
          <p:cNvSpPr/>
          <p:nvPr/>
        </p:nvSpPr>
        <p:spPr>
          <a:xfrm>
            <a:off x="0" y="1196752"/>
            <a:ext cx="8100392" cy="3046988"/>
          </a:xfrm>
          <a:prstGeom prst="rect">
            <a:avLst/>
          </a:prstGeom>
        </p:spPr>
        <p:txBody>
          <a:bodyPr wrap="square">
            <a:spAutoFit/>
          </a:bodyPr>
          <a:lstStyle/>
          <a:p>
            <a:pPr algn="just"/>
            <a:r>
              <a:rPr lang="sk-SK" sz="2400" b="1" dirty="0"/>
              <a:t>Je to bezfarebná, alkoholicky zapáchajúca kvapalina, neobmedzene miešateľná s vodou. Je tekutý, horľavý a veľmi jedovatý.</a:t>
            </a:r>
          </a:p>
          <a:p>
            <a:pPr algn="just"/>
            <a:r>
              <a:rPr lang="sk-SK" sz="2400" b="1" dirty="0" err="1"/>
              <a:t>Metanol</a:t>
            </a:r>
            <a:r>
              <a:rPr lang="sk-SK" sz="2400" b="1" dirty="0"/>
              <a:t> nie je priamo toxický. V </a:t>
            </a:r>
            <a:r>
              <a:rPr lang="sk-SK" sz="2400" b="1" u="sng" dirty="0" smtClean="0"/>
              <a:t>pečeni</a:t>
            </a:r>
            <a:r>
              <a:rPr lang="sk-SK" sz="2400" b="1" dirty="0" smtClean="0"/>
              <a:t> sa </a:t>
            </a:r>
            <a:r>
              <a:rPr lang="sk-SK" sz="2400" b="1" dirty="0"/>
              <a:t>však pôsobením </a:t>
            </a:r>
            <a:r>
              <a:rPr lang="sk-SK" sz="2400" b="1" u="sng" dirty="0" smtClean="0"/>
              <a:t>enzýmov</a:t>
            </a:r>
            <a:r>
              <a:rPr lang="sk-SK" sz="2400" b="1" dirty="0"/>
              <a:t> </a:t>
            </a:r>
            <a:r>
              <a:rPr lang="sk-SK" sz="2400" b="1" dirty="0" smtClean="0"/>
              <a:t>metabolizuje </a:t>
            </a:r>
            <a:r>
              <a:rPr lang="sk-SK" sz="2400" b="1" dirty="0"/>
              <a:t>na </a:t>
            </a:r>
            <a:r>
              <a:rPr lang="sk-SK" sz="2400" b="1" u="sng" dirty="0" smtClean="0"/>
              <a:t>formaldehyd</a:t>
            </a:r>
            <a:r>
              <a:rPr lang="sk-SK" sz="2400" b="1" dirty="0" smtClean="0"/>
              <a:t> </a:t>
            </a:r>
            <a:r>
              <a:rPr lang="sk-SK" sz="2400" b="1" dirty="0"/>
              <a:t>a následne </a:t>
            </a:r>
            <a:r>
              <a:rPr lang="sk-SK" sz="2400" b="1" u="sng" dirty="0" smtClean="0"/>
              <a:t>kyselinu mravčiu</a:t>
            </a:r>
            <a:r>
              <a:rPr lang="sk-SK" sz="2400" b="1" dirty="0" smtClean="0"/>
              <a:t>, </a:t>
            </a:r>
            <a:r>
              <a:rPr lang="sk-SK" sz="2400" b="1" dirty="0"/>
              <a:t>ktorá poškodzuje zrakový nerv a spôsobuje opuchy </a:t>
            </a:r>
            <a:r>
              <a:rPr lang="sk-SK" sz="2400" b="1" u="sng" dirty="0" smtClean="0"/>
              <a:t>sietnic</a:t>
            </a:r>
            <a:r>
              <a:rPr lang="sk-SK" sz="2400" b="1" dirty="0" smtClean="0"/>
              <a:t>e </a:t>
            </a:r>
            <a:r>
              <a:rPr lang="sk-SK" sz="2400" b="1" dirty="0"/>
              <a:t>a </a:t>
            </a:r>
            <a:r>
              <a:rPr lang="sk-SK" sz="2400" b="1" u="sng" dirty="0" err="1" smtClean="0"/>
              <a:t>acidózu</a:t>
            </a:r>
            <a:r>
              <a:rPr lang="sk-SK" sz="2400" b="1" dirty="0"/>
              <a:t> </a:t>
            </a:r>
            <a:r>
              <a:rPr lang="sk-SK" sz="2400" b="1" dirty="0" smtClean="0"/>
              <a:t>(porucha vnútorného prostredia), </a:t>
            </a:r>
            <a:r>
              <a:rPr lang="sk-SK" sz="2400" b="1" dirty="0"/>
              <a:t>vedúcu až k smrti.</a:t>
            </a:r>
          </a:p>
        </p:txBody>
      </p:sp>
      <p:pic>
        <p:nvPicPr>
          <p:cNvPr id="6" name="Obrázo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553744"/>
            <a:ext cx="1527822" cy="23042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 name="Obrázo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365" y="3848100"/>
            <a:ext cx="4762500" cy="3009900"/>
          </a:xfrm>
          <a:prstGeom prst="rect">
            <a:avLst/>
          </a:prstGeom>
        </p:spPr>
      </p:pic>
    </p:spTree>
    <p:extLst>
      <p:ext uri="{BB962C8B-B14F-4D97-AF65-F5344CB8AC3E}">
        <p14:creationId xmlns:p14="http://schemas.microsoft.com/office/powerpoint/2010/main" val="863527230"/>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6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bdĺžnik 3"/>
          <p:cNvSpPr/>
          <p:nvPr/>
        </p:nvSpPr>
        <p:spPr>
          <a:xfrm>
            <a:off x="260633" y="188640"/>
            <a:ext cx="86227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sk-SK"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Otrava </a:t>
            </a:r>
            <a:r>
              <a:rPr lang="sk-SK"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
            </a:r>
            <a:r>
              <a:rPr lang="sk-SK"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etanolom</a:t>
            </a:r>
            <a:r>
              <a:rPr lang="sk-SK"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v Čechách</a:t>
            </a:r>
            <a:endParaRPr lang="sk-SK"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3" y="1772816"/>
            <a:ext cx="5699815" cy="3305175"/>
          </a:xfrm>
          <a:prstGeom prst="rect">
            <a:avLst/>
          </a:prstGeom>
        </p:spPr>
      </p:pic>
      <p:pic>
        <p:nvPicPr>
          <p:cNvPr id="6" name="Obrázo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7407">
            <a:off x="6300192" y="4315991"/>
            <a:ext cx="2286000" cy="1524000"/>
          </a:xfrm>
          <a:prstGeom prst="rect">
            <a:avLst/>
          </a:prstGeom>
          <a:ln>
            <a:noFill/>
          </a:ln>
          <a:effectLst>
            <a:softEdge rad="112500"/>
          </a:effectLst>
        </p:spPr>
      </p:pic>
    </p:spTree>
    <p:extLst>
      <p:ext uri="{BB962C8B-B14F-4D97-AF65-F5344CB8AC3E}">
        <p14:creationId xmlns:p14="http://schemas.microsoft.com/office/powerpoint/2010/main" val="4113772619"/>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973832" y="-171400"/>
            <a:ext cx="7772400" cy="1470025"/>
          </a:xfrm>
        </p:spPr>
        <p:txBody>
          <a:bodyPr/>
          <a:lstStyle/>
          <a:p>
            <a:pPr algn="l"/>
            <a:r>
              <a:rPr lang="sk-SK" dirty="0" smtClean="0">
                <a:solidFill>
                  <a:srgbClr val="FFFF00"/>
                </a:solidFill>
              </a:rPr>
              <a:t>Prečo ľudia berú drogy</a:t>
            </a:r>
            <a:endParaRPr lang="sk-SK" dirty="0">
              <a:solidFill>
                <a:srgbClr val="FFFF00"/>
              </a:solidFill>
            </a:endParaRPr>
          </a:p>
        </p:txBody>
      </p:sp>
      <p:sp>
        <p:nvSpPr>
          <p:cNvPr id="3" name="Podnadpis 2"/>
          <p:cNvSpPr>
            <a:spLocks noGrp="1"/>
          </p:cNvSpPr>
          <p:nvPr>
            <p:ph type="subTitle" idx="1"/>
          </p:nvPr>
        </p:nvSpPr>
        <p:spPr>
          <a:xfrm>
            <a:off x="827584" y="1196752"/>
            <a:ext cx="6400800" cy="2880320"/>
          </a:xfrm>
        </p:spPr>
        <p:txBody>
          <a:bodyPr>
            <a:normAutofit fontScale="25000" lnSpcReduction="20000"/>
          </a:bodyPr>
          <a:lstStyle/>
          <a:p>
            <a:pPr algn="l"/>
            <a:r>
              <a:rPr lang="sk-SK" sz="9600" dirty="0" smtClean="0">
                <a:solidFill>
                  <a:schemeClr val="tx1"/>
                </a:solidFill>
              </a:rPr>
              <a:t>Dôvodov, prečo sa ľudia rozhodnú vpustiť drogy do svojho života je mnoho. Najlepšie by vám o tom povedali ľudia, ktorý boli závislí ale svojej závislosti sa vzdali a začali žiť znova. </a:t>
            </a:r>
          </a:p>
          <a:p>
            <a:pPr algn="l"/>
            <a:endParaRPr lang="sk-SK" sz="2000" dirty="0">
              <a:solidFill>
                <a:schemeClr val="tx1"/>
              </a:solidFill>
            </a:endParaRPr>
          </a:p>
          <a:p>
            <a:pPr algn="l"/>
            <a:r>
              <a:rPr lang="sk-SK" sz="8000" b="1" dirty="0" smtClean="0">
                <a:solidFill>
                  <a:schemeClr val="tx1"/>
                </a:solidFill>
              </a:rPr>
              <a:t>Nevyrovnanosť</a:t>
            </a:r>
          </a:p>
          <a:p>
            <a:pPr algn="l"/>
            <a:r>
              <a:rPr lang="sk-SK" sz="8000" dirty="0" smtClean="0">
                <a:solidFill>
                  <a:schemeClr val="tx1"/>
                </a:solidFill>
              </a:rPr>
              <a:t>- Prvým </a:t>
            </a:r>
            <a:r>
              <a:rPr lang="sk-SK" sz="8000" dirty="0" err="1" smtClean="0">
                <a:solidFill>
                  <a:schemeClr val="tx1"/>
                </a:solidFill>
              </a:rPr>
              <a:t>vážným</a:t>
            </a:r>
            <a:r>
              <a:rPr lang="sk-SK" sz="8000" dirty="0" smtClean="0">
                <a:solidFill>
                  <a:schemeClr val="tx1"/>
                </a:solidFill>
              </a:rPr>
              <a:t> dôvodom sú psychická nevyrovnanosť, labilita, depresie... Tieto stavy </a:t>
            </a:r>
            <a:r>
              <a:rPr lang="sk-SK" sz="8000" dirty="0">
                <a:solidFill>
                  <a:schemeClr val="tx1"/>
                </a:solidFill>
              </a:rPr>
              <a:t>ú</a:t>
            </a:r>
            <a:r>
              <a:rPr lang="sk-SK" sz="8000" dirty="0" smtClean="0">
                <a:solidFill>
                  <a:schemeClr val="tx1"/>
                </a:solidFill>
              </a:rPr>
              <a:t>zkosti spôsobené v detstve alebo počas dospieva sa môžu tiahnuť aj roky a preto sa mnoho ľudí rozhodne riešiť to práve požívaním drog.</a:t>
            </a:r>
            <a:endParaRPr lang="sk-SK" sz="8000" dirty="0">
              <a:solidFill>
                <a:schemeClr val="tx1"/>
              </a:solidFill>
            </a:endParaRPr>
          </a:p>
        </p:txBody>
      </p:sp>
      <p:pic>
        <p:nvPicPr>
          <p:cNvPr id="1026" name="Picture 2" descr="http://www.drbotea.ro/wp-content/uploads/2012/09/Depres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077072"/>
            <a:ext cx="4139952" cy="2777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anatik.ro/wp-content/uploads/2015/05/04/depresi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21088"/>
            <a:ext cx="4632449" cy="2636912"/>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äty 3"/>
          <p:cNvSpPr>
            <a:spLocks noGrp="1"/>
          </p:cNvSpPr>
          <p:nvPr>
            <p:ph type="ftr" sz="quarter" idx="11"/>
          </p:nvPr>
        </p:nvSpPr>
        <p:spPr>
          <a:xfrm>
            <a:off x="6804248" y="404664"/>
            <a:ext cx="3786691" cy="365125"/>
          </a:xfrm>
        </p:spPr>
        <p:txBody>
          <a:bodyPr/>
          <a:lstStyle/>
          <a:p>
            <a:r>
              <a:rPr lang="sk-SK" sz="1400" dirty="0" smtClean="0">
                <a:solidFill>
                  <a:schemeClr val="tx1"/>
                </a:solidFill>
              </a:rPr>
              <a:t>Kristína </a:t>
            </a:r>
            <a:r>
              <a:rPr lang="sk-SK" sz="1400" dirty="0" err="1" smtClean="0">
                <a:solidFill>
                  <a:schemeClr val="tx1"/>
                </a:solidFill>
              </a:rPr>
              <a:t>Antonová</a:t>
            </a:r>
            <a:endParaRPr lang="sk-SK" sz="1400" dirty="0">
              <a:solidFill>
                <a:schemeClr val="tx1"/>
              </a:solidFill>
            </a:endParaRPr>
          </a:p>
        </p:txBody>
      </p:sp>
      <p:sp>
        <p:nvSpPr>
          <p:cNvPr id="5" name="Zástupný symbol čísla snímky 4"/>
          <p:cNvSpPr>
            <a:spLocks noGrp="1"/>
          </p:cNvSpPr>
          <p:nvPr>
            <p:ph type="sldNum" sz="quarter" idx="12"/>
          </p:nvPr>
        </p:nvSpPr>
        <p:spPr/>
        <p:txBody>
          <a:bodyPr/>
          <a:lstStyle/>
          <a:p>
            <a:fld id="{6EC84D80-3779-453A-ADA2-5F0F5F321983}" type="slidenum">
              <a:rPr lang="sk-SK" smtClean="0"/>
              <a:pPr/>
              <a:t>54</a:t>
            </a:fld>
            <a:endParaRPr lang="sk-SK"/>
          </a:p>
        </p:txBody>
      </p:sp>
    </p:spTree>
    <p:extLst>
      <p:ext uri="{BB962C8B-B14F-4D97-AF65-F5344CB8AC3E}">
        <p14:creationId xmlns:p14="http://schemas.microsoft.com/office/powerpoint/2010/main" val="5702510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rastamama.sk/wp-content/uploads/drogy-part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705" y="3449340"/>
            <a:ext cx="4572000" cy="27432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nd05.jxs.cz/187/518/eb68ce6551_80637395_o2.jpg"/>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bwMode="auto">
          <a:xfrm>
            <a:off x="-13254" y="3289052"/>
            <a:ext cx="4716016" cy="35387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4" name="Picture 6" descr="http://b.ssrv.sk/images/i3052w460h276xyz1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661" y="820440"/>
            <a:ext cx="4458089" cy="26289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Zástupný symbol päty 1"/>
          <p:cNvSpPr>
            <a:spLocks noGrp="1"/>
          </p:cNvSpPr>
          <p:nvPr>
            <p:ph type="ftr" sz="quarter" idx="11"/>
          </p:nvPr>
        </p:nvSpPr>
        <p:spPr/>
        <p:txBody>
          <a:bodyPr/>
          <a:lstStyle/>
          <a:p>
            <a:r>
              <a:rPr lang="sk-SK" smtClean="0"/>
              <a:t>Kristína Antonová</a:t>
            </a:r>
            <a:endParaRPr lang="sk-SK"/>
          </a:p>
        </p:txBody>
      </p:sp>
      <p:sp>
        <p:nvSpPr>
          <p:cNvPr id="3" name="Zástupný symbol čísla snímky 2"/>
          <p:cNvSpPr>
            <a:spLocks noGrp="1"/>
          </p:cNvSpPr>
          <p:nvPr>
            <p:ph type="sldNum" sz="quarter" idx="12"/>
          </p:nvPr>
        </p:nvSpPr>
        <p:spPr/>
        <p:txBody>
          <a:bodyPr/>
          <a:lstStyle/>
          <a:p>
            <a:fld id="{6EC84D80-3779-453A-ADA2-5F0F5F321983}" type="slidenum">
              <a:rPr lang="sk-SK" smtClean="0"/>
              <a:pPr/>
              <a:t>55</a:t>
            </a:fld>
            <a:endParaRPr lang="sk-SK"/>
          </a:p>
        </p:txBody>
      </p:sp>
      <p:sp>
        <p:nvSpPr>
          <p:cNvPr id="4" name="Obdĺžnik 3"/>
          <p:cNvSpPr/>
          <p:nvPr/>
        </p:nvSpPr>
        <p:spPr>
          <a:xfrm>
            <a:off x="251520" y="980728"/>
            <a:ext cx="4572000" cy="2308324"/>
          </a:xfrm>
          <a:prstGeom prst="rect">
            <a:avLst/>
          </a:prstGeom>
        </p:spPr>
        <p:txBody>
          <a:bodyPr>
            <a:spAutoFit/>
          </a:bodyPr>
          <a:lstStyle/>
          <a:p>
            <a:r>
              <a:rPr lang="sk-SK" sz="2400" dirty="0"/>
              <a:t>Ďalším vážnych dôvodom je zlá partia, zlý ľudia, ktorý v svojom živote drogy vítajú. Áno, máme vlastný rozum ale v období dospievania sme ľahko ovplyvniteľný. </a:t>
            </a:r>
          </a:p>
        </p:txBody>
      </p:sp>
      <p:sp>
        <p:nvSpPr>
          <p:cNvPr id="6" name="BlokTextu 5"/>
          <p:cNvSpPr txBox="1"/>
          <p:nvPr/>
        </p:nvSpPr>
        <p:spPr>
          <a:xfrm>
            <a:off x="395536" y="457508"/>
            <a:ext cx="3744416" cy="523220"/>
          </a:xfrm>
          <a:prstGeom prst="rect">
            <a:avLst/>
          </a:prstGeom>
          <a:noFill/>
        </p:spPr>
        <p:txBody>
          <a:bodyPr wrap="square" rtlCol="0">
            <a:spAutoFit/>
          </a:bodyPr>
          <a:lstStyle/>
          <a:p>
            <a:r>
              <a:rPr lang="sk-SK" sz="2800" b="1" dirty="0" smtClean="0">
                <a:solidFill>
                  <a:srgbClr val="FF0000"/>
                </a:solidFill>
              </a:rPr>
              <a:t>ZLÁ PARTIA</a:t>
            </a:r>
            <a:endParaRPr lang="sk-SK" sz="2800" b="1" dirty="0">
              <a:solidFill>
                <a:srgbClr val="FF0000"/>
              </a:solidFill>
            </a:endParaRPr>
          </a:p>
        </p:txBody>
      </p:sp>
    </p:spTree>
    <p:extLst>
      <p:ext uri="{BB962C8B-B14F-4D97-AF65-F5344CB8AC3E}">
        <p14:creationId xmlns:p14="http://schemas.microsoft.com/office/powerpoint/2010/main" val="44148785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sk-SK" dirty="0" smtClean="0"/>
              <a:t>Takto nechceme dopadnúť !!</a:t>
            </a:r>
            <a:endParaRPr lang="sk-SK" dirty="0"/>
          </a:p>
        </p:txBody>
      </p:sp>
      <p:pic>
        <p:nvPicPr>
          <p:cNvPr id="3074" name="Picture 2" descr="http://www.deed.sk/clanky/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6149605" cy="53732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mg.reflex.cz/img/3/gsmall/1825595_drogy-pervit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604" y="1471112"/>
            <a:ext cx="2994395" cy="2966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img.mediacentrum.sk/gallery/350/21994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604" y="4293096"/>
            <a:ext cx="2994395" cy="2564903"/>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äty 1"/>
          <p:cNvSpPr>
            <a:spLocks noGrp="1"/>
          </p:cNvSpPr>
          <p:nvPr>
            <p:ph type="ftr" sz="quarter" idx="11"/>
          </p:nvPr>
        </p:nvSpPr>
        <p:spPr/>
        <p:txBody>
          <a:bodyPr/>
          <a:lstStyle/>
          <a:p>
            <a:r>
              <a:rPr lang="sk-SK" sz="1100" dirty="0" smtClean="0">
                <a:solidFill>
                  <a:srgbClr val="FFFF00"/>
                </a:solidFill>
              </a:rPr>
              <a:t>Kristína </a:t>
            </a:r>
            <a:r>
              <a:rPr lang="sk-SK" sz="1100" dirty="0" err="1" smtClean="0">
                <a:solidFill>
                  <a:srgbClr val="FFFF00"/>
                </a:solidFill>
              </a:rPr>
              <a:t>Antonová</a:t>
            </a:r>
            <a:endParaRPr lang="sk-SK" sz="1100" dirty="0">
              <a:solidFill>
                <a:srgbClr val="FFFF00"/>
              </a:solidFill>
            </a:endParaRPr>
          </a:p>
        </p:txBody>
      </p:sp>
      <p:sp>
        <p:nvSpPr>
          <p:cNvPr id="3" name="Zástupný symbol čísla snímky 2"/>
          <p:cNvSpPr>
            <a:spLocks noGrp="1"/>
          </p:cNvSpPr>
          <p:nvPr>
            <p:ph type="sldNum" sz="quarter" idx="12"/>
          </p:nvPr>
        </p:nvSpPr>
        <p:spPr/>
        <p:txBody>
          <a:bodyPr/>
          <a:lstStyle/>
          <a:p>
            <a:fld id="{6EC84D80-3779-453A-ADA2-5F0F5F321983}" type="slidenum">
              <a:rPr lang="sk-SK" smtClean="0"/>
              <a:pPr/>
              <a:t>56</a:t>
            </a:fld>
            <a:endParaRPr lang="sk-SK"/>
          </a:p>
        </p:txBody>
      </p:sp>
    </p:spTree>
    <p:extLst>
      <p:ext uri="{BB962C8B-B14F-4D97-AF65-F5344CB8AC3E}">
        <p14:creationId xmlns:p14="http://schemas.microsoft.com/office/powerpoint/2010/main" val="34814544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27584" y="2276872"/>
            <a:ext cx="7859216" cy="3849291"/>
          </a:xfrm>
        </p:spPr>
        <p:txBody>
          <a:bodyPr>
            <a:normAutofit/>
          </a:bodyPr>
          <a:lstStyle/>
          <a:p>
            <a:pPr marL="0" indent="0">
              <a:buNone/>
            </a:pPr>
            <a:r>
              <a:rPr lang="sk-SK" dirty="0" smtClean="0">
                <a:solidFill>
                  <a:schemeClr val="bg1"/>
                </a:solidFill>
              </a:rPr>
              <a:t>                                                                                                                                                         Tretí </a:t>
            </a:r>
            <a:r>
              <a:rPr lang="sk-SK" dirty="0">
                <a:solidFill>
                  <a:schemeClr val="bg1"/>
                </a:solidFill>
              </a:rPr>
              <a:t>novembrový </a:t>
            </a:r>
            <a:r>
              <a:rPr lang="sk-SK" dirty="0" smtClean="0">
                <a:solidFill>
                  <a:schemeClr val="bg1"/>
                </a:solidFill>
              </a:rPr>
              <a:t>týždeň kalendárneho </a:t>
            </a:r>
            <a:r>
              <a:rPr lang="sk-SK" dirty="0">
                <a:solidFill>
                  <a:schemeClr val="bg1"/>
                </a:solidFill>
              </a:rPr>
              <a:t>roka 2013 je Európskym </a:t>
            </a:r>
            <a:r>
              <a:rPr lang="sk-SK" dirty="0" smtClean="0">
                <a:solidFill>
                  <a:schemeClr val="bg1"/>
                </a:solidFill>
              </a:rPr>
              <a:t>týždňom </a:t>
            </a:r>
            <a:r>
              <a:rPr lang="sk-SK" dirty="0">
                <a:solidFill>
                  <a:schemeClr val="bg1"/>
                </a:solidFill>
              </a:rPr>
              <a:t>boja </a:t>
            </a:r>
            <a:r>
              <a:rPr lang="sk-SK" dirty="0" smtClean="0">
                <a:solidFill>
                  <a:schemeClr val="bg1"/>
                </a:solidFill>
              </a:rPr>
              <a:t>proti drogám vyhláseným </a:t>
            </a:r>
            <a:r>
              <a:rPr lang="sk-SK" dirty="0">
                <a:solidFill>
                  <a:schemeClr val="bg1"/>
                </a:solidFill>
              </a:rPr>
              <a:t>z iniciatívy Európskej únie . </a:t>
            </a:r>
            <a:r>
              <a:rPr lang="sk-SK" dirty="0" smtClean="0">
                <a:solidFill>
                  <a:schemeClr val="bg1"/>
                </a:solidFill>
              </a:rPr>
              <a:t>Pripomeňme </a:t>
            </a:r>
            <a:r>
              <a:rPr lang="sk-SK" dirty="0">
                <a:solidFill>
                  <a:schemeClr val="bg1"/>
                </a:solidFill>
              </a:rPr>
              <a:t>si </a:t>
            </a:r>
            <a:r>
              <a:rPr lang="sk-SK" dirty="0" smtClean="0">
                <a:solidFill>
                  <a:schemeClr val="bg1"/>
                </a:solidFill>
              </a:rPr>
              <a:t>počas </a:t>
            </a:r>
            <a:r>
              <a:rPr lang="sk-SK" dirty="0">
                <a:solidFill>
                  <a:schemeClr val="bg1"/>
                </a:solidFill>
              </a:rPr>
              <a:t>týchto dní </a:t>
            </a:r>
            <a:r>
              <a:rPr lang="sk-SK" dirty="0" smtClean="0">
                <a:solidFill>
                  <a:schemeClr val="bg1"/>
                </a:solidFill>
              </a:rPr>
              <a:t>nebezpečenstvá</a:t>
            </a:r>
            <a:r>
              <a:rPr lang="sk-SK" dirty="0">
                <a:solidFill>
                  <a:schemeClr val="bg1"/>
                </a:solidFill>
              </a:rPr>
              <a:t>, ktoré užívanie drog so sebou prinášajú. </a:t>
            </a:r>
          </a:p>
        </p:txBody>
      </p:sp>
      <p:sp>
        <p:nvSpPr>
          <p:cNvPr id="4" name="Obdĺžnik 3"/>
          <p:cNvSpPr/>
          <p:nvPr/>
        </p:nvSpPr>
        <p:spPr>
          <a:xfrm>
            <a:off x="323528" y="250879"/>
            <a:ext cx="7632848"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sk-SK"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Európsky týždeň boja proti drogám</a:t>
            </a:r>
            <a:endParaRPr lang="sk-SK"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Zástupný symbol päty 1"/>
          <p:cNvSpPr>
            <a:spLocks noGrp="1"/>
          </p:cNvSpPr>
          <p:nvPr>
            <p:ph type="ftr" sz="quarter" idx="11"/>
          </p:nvPr>
        </p:nvSpPr>
        <p:spPr/>
        <p:txBody>
          <a:bodyPr/>
          <a:lstStyle/>
          <a:p>
            <a:r>
              <a:rPr lang="sk-SK" dirty="0" smtClean="0">
                <a:solidFill>
                  <a:schemeClr val="bg1"/>
                </a:solidFill>
              </a:rPr>
              <a:t>Andrea Vrbová</a:t>
            </a:r>
            <a:endParaRPr lang="sk-SK" dirty="0">
              <a:solidFill>
                <a:schemeClr val="bg1"/>
              </a:solidFill>
            </a:endParaRPr>
          </a:p>
        </p:txBody>
      </p:sp>
      <p:sp>
        <p:nvSpPr>
          <p:cNvPr id="5" name="Zástupný symbol čísla snímky 4"/>
          <p:cNvSpPr>
            <a:spLocks noGrp="1"/>
          </p:cNvSpPr>
          <p:nvPr>
            <p:ph type="sldNum" sz="quarter" idx="12"/>
          </p:nvPr>
        </p:nvSpPr>
        <p:spPr/>
        <p:txBody>
          <a:bodyPr/>
          <a:lstStyle/>
          <a:p>
            <a:fld id="{0FE3AD58-3632-4AB9-96F0-25C363D59F63}" type="slidenum">
              <a:rPr lang="sk-SK" smtClean="0"/>
              <a:pPr/>
              <a:t>57</a:t>
            </a:fld>
            <a:endParaRPr lang="sk-SK" dirty="0"/>
          </a:p>
        </p:txBody>
      </p:sp>
    </p:spTree>
    <p:extLst>
      <p:ext uri="{BB962C8B-B14F-4D97-AF65-F5344CB8AC3E}">
        <p14:creationId xmlns:p14="http://schemas.microsoft.com/office/powerpoint/2010/main" val="30108264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971600" y="3140968"/>
            <a:ext cx="7920880" cy="3528392"/>
          </a:xfrm>
        </p:spPr>
        <p:txBody>
          <a:bodyPr numCol="2">
            <a:normAutofit fontScale="92500"/>
          </a:bodyPr>
          <a:lstStyle/>
          <a:p>
            <a:pPr algn="l"/>
            <a:r>
              <a:rPr lang="sk-SK" b="1" i="1" dirty="0">
                <a:solidFill>
                  <a:srgbClr val="00FFFF"/>
                </a:solidFill>
              </a:rPr>
              <a:t>Drogová závislosť nevzniká náhle, ale vyvíja sa z túžby, ktorá súvisí so spôsobom života jednotlivca. Náklonnosť k tomuto </a:t>
            </a:r>
            <a:r>
              <a:rPr lang="sk-SK" b="1" i="1" dirty="0" err="1">
                <a:solidFill>
                  <a:srgbClr val="00FFFF"/>
                </a:solidFill>
              </a:rPr>
              <a:t>nebezpečiu</a:t>
            </a:r>
            <a:r>
              <a:rPr lang="sk-SK" b="1" i="1" dirty="0">
                <a:solidFill>
                  <a:srgbClr val="00FFFF"/>
                </a:solidFill>
              </a:rPr>
              <a:t> vzniká najmä v detskom a dospievajúcom veku. A práve toto obdobie je veľmi dôležité pre rozvoj zdravej osobnosti a slobodného rozhodovania.</a:t>
            </a:r>
            <a:endParaRPr lang="sk-SK" dirty="0">
              <a:solidFill>
                <a:srgbClr val="00FFFF"/>
              </a:solidFill>
            </a:endParaRPr>
          </a:p>
        </p:txBody>
      </p:sp>
      <p:sp>
        <p:nvSpPr>
          <p:cNvPr id="4" name="Obdĺžnik 3"/>
          <p:cNvSpPr/>
          <p:nvPr/>
        </p:nvSpPr>
        <p:spPr>
          <a:xfrm>
            <a:off x="1547664" y="404664"/>
            <a:ext cx="5978903" cy="1938992"/>
          </a:xfrm>
          <a:prstGeom prst="rect">
            <a:avLst/>
          </a:prstGeom>
          <a:noFill/>
        </p:spPr>
        <p:txBody>
          <a:bodyPr wrap="square" lIns="91440" tIns="45720" rIns="91440" bIns="45720">
            <a:spAutoFit/>
          </a:bodyPr>
          <a:lstStyle/>
          <a:p>
            <a:pPr algn="ctr"/>
            <a:r>
              <a:rPr lang="sk-SK" sz="6000" b="1" dirty="0" smtClean="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latin typeface="Arial CE" panose="020B0604020202020204" pitchFamily="34" charset="-18"/>
                <a:cs typeface="Aharoni" panose="02010803020104030203" pitchFamily="2" charset="-79"/>
              </a:rPr>
              <a:t>Ako bojovať proti drogám</a:t>
            </a:r>
            <a:endParaRPr lang="sk-SK" sz="6000" b="1" cap="none" spc="0" dirty="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latin typeface="Arial CE" panose="020B0604020202020204" pitchFamily="34" charset="-18"/>
              <a:cs typeface="Aharoni" panose="02010803020104030203" pitchFamily="2" charset="-79"/>
            </a:endParaRPr>
          </a:p>
        </p:txBody>
      </p:sp>
      <p:sp>
        <p:nvSpPr>
          <p:cNvPr id="2" name="Zástupný symbol päty 1"/>
          <p:cNvSpPr>
            <a:spLocks noGrp="1"/>
          </p:cNvSpPr>
          <p:nvPr>
            <p:ph type="ftr" sz="quarter" idx="11"/>
          </p:nvPr>
        </p:nvSpPr>
        <p:spPr>
          <a:xfrm>
            <a:off x="3131840" y="222101"/>
            <a:ext cx="5791200" cy="365125"/>
          </a:xfrm>
        </p:spPr>
        <p:txBody>
          <a:bodyPr/>
          <a:lstStyle/>
          <a:p>
            <a:r>
              <a:rPr lang="sk-SK" dirty="0" smtClean="0">
                <a:solidFill>
                  <a:schemeClr val="bg1"/>
                </a:solidFill>
              </a:rPr>
              <a:t>Andrea Vrbová</a:t>
            </a:r>
            <a:endParaRPr lang="sk-SK" dirty="0">
              <a:solidFill>
                <a:schemeClr val="bg1"/>
              </a:solidFill>
            </a:endParaRPr>
          </a:p>
        </p:txBody>
      </p:sp>
      <p:sp>
        <p:nvSpPr>
          <p:cNvPr id="5" name="Zástupný symbol čísla snímky 4"/>
          <p:cNvSpPr>
            <a:spLocks noGrp="1"/>
          </p:cNvSpPr>
          <p:nvPr>
            <p:ph type="sldNum" sz="quarter" idx="12"/>
          </p:nvPr>
        </p:nvSpPr>
        <p:spPr/>
        <p:txBody>
          <a:bodyPr/>
          <a:lstStyle/>
          <a:p>
            <a:fld id="{0FE3AD58-3632-4AB9-96F0-25C363D59F63}" type="slidenum">
              <a:rPr lang="sk-SK" smtClean="0"/>
              <a:pPr/>
              <a:t>58</a:t>
            </a:fld>
            <a:endParaRPr lang="sk-SK"/>
          </a:p>
        </p:txBody>
      </p:sp>
    </p:spTree>
    <p:extLst>
      <p:ext uri="{BB962C8B-B14F-4D97-AF65-F5344CB8AC3E}">
        <p14:creationId xmlns:p14="http://schemas.microsoft.com/office/powerpoint/2010/main" val="3778839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2267744" y="1440652"/>
            <a:ext cx="4503865" cy="4741987"/>
          </a:xfrm>
        </p:spPr>
        <p:txBody>
          <a:bodyPr>
            <a:noAutofit/>
          </a:bodyPr>
          <a:lstStyle/>
          <a:p>
            <a:pPr algn="ctr"/>
            <a:r>
              <a:rPr lang="sk-SK" sz="2400" b="1" dirty="0">
                <a:solidFill>
                  <a:schemeClr val="accent4"/>
                </a:solidFill>
                <a:latin typeface="Times New Roman" panose="02020603050405020304" pitchFamily="18" charset="0"/>
                <a:cs typeface="Times New Roman" panose="02020603050405020304" pitchFamily="18" charset="0"/>
              </a:rPr>
              <a:t>26. jún</a:t>
            </a:r>
            <a:r>
              <a:rPr lang="sk-SK" sz="2400" dirty="0">
                <a:solidFill>
                  <a:schemeClr val="accent4"/>
                </a:solidFill>
                <a:latin typeface="Times New Roman" panose="02020603050405020304" pitchFamily="18" charset="0"/>
                <a:cs typeface="Times New Roman" panose="02020603050405020304" pitchFamily="18" charset="0"/>
              </a:rPr>
              <a:t> je ako </a:t>
            </a:r>
            <a:r>
              <a:rPr lang="sk-SK" sz="2400" b="1" dirty="0">
                <a:solidFill>
                  <a:schemeClr val="accent4"/>
                </a:solidFill>
                <a:latin typeface="Times New Roman" panose="02020603050405020304" pitchFamily="18" charset="0"/>
                <a:cs typeface="Times New Roman" panose="02020603050405020304" pitchFamily="18" charset="0"/>
              </a:rPr>
              <a:t>Medzinárodný deň proti zneužívaniu drog a ich nezákonnému obchodovaniu</a:t>
            </a:r>
            <a:r>
              <a:rPr lang="sk-SK" sz="2400" dirty="0">
                <a:solidFill>
                  <a:schemeClr val="accent4"/>
                </a:solidFill>
                <a:latin typeface="Times New Roman" panose="02020603050405020304" pitchFamily="18" charset="0"/>
                <a:cs typeface="Times New Roman" panose="02020603050405020304" pitchFamily="18" charset="0"/>
              </a:rPr>
              <a:t> každoročne pripomínaný Organizáciou spojených národov už od roku 1987. Valné zhromaždenie OSN sa rozhodlo sledovať tento deň ako výraz posilnenia aktivít a spolupráce, za účelom dosiahnutia cieľa - medzinárodnej spoločnosti bez zneužívania drog. </a:t>
            </a:r>
          </a:p>
        </p:txBody>
      </p:sp>
      <p:sp>
        <p:nvSpPr>
          <p:cNvPr id="4" name="Obdĺžnik 3"/>
          <p:cNvSpPr/>
          <p:nvPr/>
        </p:nvSpPr>
        <p:spPr>
          <a:xfrm>
            <a:off x="982391" y="260648"/>
            <a:ext cx="6784293" cy="1107996"/>
          </a:xfrm>
          <a:prstGeom prst="rect">
            <a:avLst/>
          </a:prstGeom>
          <a:noFill/>
        </p:spPr>
        <p:txBody>
          <a:bodyPr wrap="none" lIns="91440" tIns="45720" rIns="91440" bIns="45720">
            <a:spAutoFit/>
          </a:bodyPr>
          <a:lstStyle/>
          <a:p>
            <a:pPr algn="ctr"/>
            <a:r>
              <a:rPr lang="sk-SK" sz="66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Medzinárodný deň</a:t>
            </a:r>
            <a:endParaRPr lang="sk-SK"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 name="Zástupný symbol päty 1"/>
          <p:cNvSpPr>
            <a:spLocks noGrp="1"/>
          </p:cNvSpPr>
          <p:nvPr>
            <p:ph type="ftr" sz="quarter" idx="11"/>
          </p:nvPr>
        </p:nvSpPr>
        <p:spPr/>
        <p:txBody>
          <a:bodyPr/>
          <a:lstStyle/>
          <a:p>
            <a:r>
              <a:rPr lang="sk-SK" dirty="0" smtClean="0">
                <a:solidFill>
                  <a:schemeClr val="bg1"/>
                </a:solidFill>
              </a:rPr>
              <a:t>Andrea Vrbová</a:t>
            </a:r>
            <a:endParaRPr lang="sk-SK" dirty="0">
              <a:solidFill>
                <a:schemeClr val="bg1"/>
              </a:solidFill>
            </a:endParaRPr>
          </a:p>
        </p:txBody>
      </p:sp>
      <p:sp>
        <p:nvSpPr>
          <p:cNvPr id="5" name="Zástupný symbol čísla snímky 4"/>
          <p:cNvSpPr>
            <a:spLocks noGrp="1"/>
          </p:cNvSpPr>
          <p:nvPr>
            <p:ph type="sldNum" sz="quarter" idx="12"/>
          </p:nvPr>
        </p:nvSpPr>
        <p:spPr/>
        <p:txBody>
          <a:bodyPr/>
          <a:lstStyle/>
          <a:p>
            <a:fld id="{0FE3AD58-3632-4AB9-96F0-25C363D59F63}" type="slidenum">
              <a:rPr lang="sk-SK" smtClean="0"/>
              <a:pPr/>
              <a:t>59</a:t>
            </a:fld>
            <a:endParaRPr lang="sk-SK"/>
          </a:p>
        </p:txBody>
      </p:sp>
    </p:spTree>
    <p:extLst>
      <p:ext uri="{BB962C8B-B14F-4D97-AF65-F5344CB8AC3E}">
        <p14:creationId xmlns:p14="http://schemas.microsoft.com/office/powerpoint/2010/main" val="3648453587"/>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611560" y="332656"/>
            <a:ext cx="8229600" cy="4525963"/>
          </a:xfrm>
        </p:spPr>
        <p:txBody>
          <a:bodyPr/>
          <a:lstStyle/>
          <a:p>
            <a:r>
              <a:rPr lang="sk-SK" dirty="0" smtClean="0">
                <a:solidFill>
                  <a:srgbClr val="FFC000"/>
                </a:solidFill>
              </a:rPr>
              <a:t>Často krát </a:t>
            </a:r>
            <a:r>
              <a:rPr lang="sk-SK" dirty="0">
                <a:solidFill>
                  <a:srgbClr val="FFC000"/>
                </a:solidFill>
              </a:rPr>
              <a:t>sa stretnete s drogami v škole alebo medzi kamarátmi a počúvate reči typu „veď si daj“ alebo „prečo nie, treba si užiť život“… Škoda, že si týchto ľudí neviete pretočiť v čase o 5 rokov neskôr. Mnohých by sme našli vo väzeniach, bez práce, v nápravných ústavoch či mŕtvych</a:t>
            </a:r>
          </a:p>
        </p:txBody>
      </p:sp>
      <p:sp>
        <p:nvSpPr>
          <p:cNvPr id="4" name="Zástupný symbol päty 3"/>
          <p:cNvSpPr>
            <a:spLocks noGrp="1"/>
          </p:cNvSpPr>
          <p:nvPr>
            <p:ph type="ftr" sz="quarter" idx="11"/>
          </p:nvPr>
        </p:nvSpPr>
        <p:spPr/>
        <p:txBody>
          <a:bodyPr/>
          <a:lstStyle/>
          <a:p>
            <a:r>
              <a:rPr lang="sk-SK" dirty="0" smtClean="0"/>
              <a:t>Marcela Zborovančíková</a:t>
            </a:r>
            <a:endParaRPr lang="sk-SK" dirty="0"/>
          </a:p>
        </p:txBody>
      </p:sp>
    </p:spTree>
    <p:extLst>
      <p:ext uri="{BB962C8B-B14F-4D97-AF65-F5344CB8AC3E}">
        <p14:creationId xmlns:p14="http://schemas.microsoft.com/office/powerpoint/2010/main" val="1092424452"/>
      </p:ext>
    </p:extLst>
  </p:cSld>
  <p:clrMapOvr>
    <a:masterClrMapping/>
  </p:clrMapOvr>
  <p:transition spd="slow">
    <p:wheel spokes="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547664" y="620688"/>
            <a:ext cx="5925522" cy="974850"/>
          </a:xfrm>
          <a:effectLst>
            <a:glow rad="101600">
              <a:schemeClr val="accent1">
                <a:satMod val="175000"/>
                <a:alpha val="40000"/>
              </a:schemeClr>
            </a:glow>
          </a:effectLst>
        </p:spPr>
        <p:txBody>
          <a:bodyPr>
            <a:normAutofit fontScale="90000"/>
          </a:bodyPr>
          <a:lstStyle/>
          <a:p>
            <a:r>
              <a:rPr lang="sk-SK" sz="4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Čo hovoria prieskumy?</a:t>
            </a:r>
            <a:endParaRPr lang="sk-SK" sz="4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Zástupný symbol päty 3"/>
          <p:cNvSpPr>
            <a:spLocks noGrp="1"/>
          </p:cNvSpPr>
          <p:nvPr>
            <p:ph type="ftr" sz="quarter" idx="11"/>
          </p:nvPr>
        </p:nvSpPr>
        <p:spPr/>
        <p:txBody>
          <a:bodyPr/>
          <a:lstStyle/>
          <a:p>
            <a:r>
              <a:rPr lang="sk-SK" smtClean="0"/>
              <a:t>Kristína Valková</a:t>
            </a:r>
            <a:endParaRPr lang="sk-SK"/>
          </a:p>
        </p:txBody>
      </p:sp>
      <p:sp>
        <p:nvSpPr>
          <p:cNvPr id="5" name="Zástupný symbol čísla snímky 4"/>
          <p:cNvSpPr>
            <a:spLocks noGrp="1"/>
          </p:cNvSpPr>
          <p:nvPr>
            <p:ph type="sldNum" sz="quarter" idx="12"/>
          </p:nvPr>
        </p:nvSpPr>
        <p:spPr/>
        <p:txBody>
          <a:bodyPr/>
          <a:lstStyle/>
          <a:p>
            <a:fld id="{9C4549F2-19F9-4786-AE3E-7810DF7FA19E}" type="slidenum">
              <a:rPr lang="sk-SK" smtClean="0"/>
              <a:pPr/>
              <a:t>60</a:t>
            </a:fld>
            <a:endParaRPr lang="sk-SK"/>
          </a:p>
        </p:txBody>
      </p:sp>
    </p:spTree>
    <p:extLst>
      <p:ext uri="{BB962C8B-B14F-4D97-AF65-F5344CB8AC3E}">
        <p14:creationId xmlns:p14="http://schemas.microsoft.com/office/powerpoint/2010/main" val="42210914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9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Čo hovoria prieskumy?</a:t>
            </a:r>
            <a:endParaRPr lang="sk-SK" dirty="0"/>
          </a:p>
        </p:txBody>
      </p:sp>
      <p:sp>
        <p:nvSpPr>
          <p:cNvPr id="3" name="Zástupný symbol pro obsah 2"/>
          <p:cNvSpPr>
            <a:spLocks noGrp="1"/>
          </p:cNvSpPr>
          <p:nvPr>
            <p:ph idx="1"/>
          </p:nvPr>
        </p:nvSpPr>
        <p:spPr/>
        <p:txBody>
          <a:bodyPr/>
          <a:lstStyle/>
          <a:p>
            <a:r>
              <a:rPr lang="sk-SK" sz="2800" dirty="0" smtClean="0"/>
              <a:t>Výskumy ukázali, že medzi užívateľmi legálnych a nelegálnych drog je súvislosť:</a:t>
            </a:r>
          </a:p>
          <a:p>
            <a:r>
              <a:rPr lang="sk-SK" sz="2800" dirty="0" smtClean="0"/>
              <a:t>Ľudia:</a:t>
            </a:r>
          </a:p>
          <a:p>
            <a:pPr lvl="0"/>
            <a:r>
              <a:rPr lang="sk-SK" sz="2800" dirty="0" smtClean="0"/>
              <a:t>Boli už 12 rokoch prvý krát opití,</a:t>
            </a:r>
          </a:p>
          <a:p>
            <a:pPr lvl="0"/>
            <a:r>
              <a:rPr lang="sk-SK" sz="2800" dirty="0" smtClean="0"/>
              <a:t>V 14 rokoch začali fajčiť,</a:t>
            </a:r>
          </a:p>
          <a:p>
            <a:pPr lvl="0"/>
            <a:r>
              <a:rPr lang="sk-SK" sz="2800" dirty="0" smtClean="0"/>
              <a:t>V 15 rokoch prvýkrát vyskúšali nelegálnu drogu,</a:t>
            </a:r>
          </a:p>
          <a:p>
            <a:pPr lvl="0"/>
            <a:r>
              <a:rPr lang="sk-SK" sz="2800" dirty="0" smtClean="0"/>
              <a:t>V 18 prvýkrát užili heroín</a:t>
            </a:r>
          </a:p>
          <a:p>
            <a:endParaRPr lang="sk-SK" sz="2800" dirty="0" smtClean="0"/>
          </a:p>
          <a:p>
            <a:pPr>
              <a:buNone/>
            </a:pPr>
            <a:endParaRPr lang="sk-SK" dirty="0"/>
          </a:p>
        </p:txBody>
      </p:sp>
      <p:sp>
        <p:nvSpPr>
          <p:cNvPr id="4" name="Zástupný symbol päty 3"/>
          <p:cNvSpPr>
            <a:spLocks noGrp="1"/>
          </p:cNvSpPr>
          <p:nvPr>
            <p:ph type="ftr" sz="quarter" idx="11"/>
          </p:nvPr>
        </p:nvSpPr>
        <p:spPr/>
        <p:txBody>
          <a:bodyPr/>
          <a:lstStyle/>
          <a:p>
            <a:r>
              <a:rPr lang="sk-SK" smtClean="0"/>
              <a:t>Kristína Valková</a:t>
            </a:r>
            <a:endParaRPr lang="sk-SK"/>
          </a:p>
        </p:txBody>
      </p:sp>
      <p:sp>
        <p:nvSpPr>
          <p:cNvPr id="5" name="Zástupný symbol čísla snímky 4"/>
          <p:cNvSpPr>
            <a:spLocks noGrp="1"/>
          </p:cNvSpPr>
          <p:nvPr>
            <p:ph type="sldNum" sz="quarter" idx="12"/>
          </p:nvPr>
        </p:nvSpPr>
        <p:spPr/>
        <p:txBody>
          <a:bodyPr/>
          <a:lstStyle/>
          <a:p>
            <a:fld id="{9C4549F2-19F9-4786-AE3E-7810DF7FA19E}" type="slidenum">
              <a:rPr lang="sk-SK" smtClean="0"/>
              <a:pPr/>
              <a:t>61</a:t>
            </a:fld>
            <a:endParaRPr lang="sk-SK"/>
          </a:p>
        </p:txBody>
      </p:sp>
    </p:spTree>
    <p:extLst>
      <p:ext uri="{BB962C8B-B14F-4D97-AF65-F5344CB8AC3E}">
        <p14:creationId xmlns:p14="http://schemas.microsoft.com/office/powerpoint/2010/main" val="32145954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smtClean="0"/>
              <a:t>Dôvody pre ktoré siahajú mladí ľudia po drogách</a:t>
            </a:r>
            <a:endParaRPr lang="sk-SK" dirty="0"/>
          </a:p>
        </p:txBody>
      </p:sp>
      <p:sp>
        <p:nvSpPr>
          <p:cNvPr id="3" name="Zástupný symbol pro obsah 2"/>
          <p:cNvSpPr>
            <a:spLocks noGrp="1"/>
          </p:cNvSpPr>
          <p:nvPr>
            <p:ph idx="1"/>
          </p:nvPr>
        </p:nvSpPr>
        <p:spPr>
          <a:xfrm>
            <a:off x="1435608" y="1571612"/>
            <a:ext cx="7498080" cy="4676788"/>
          </a:xfrm>
        </p:spPr>
        <p:txBody>
          <a:bodyPr/>
          <a:lstStyle/>
          <a:p>
            <a:pPr lvl="0"/>
            <a:r>
              <a:rPr lang="sk-SK" sz="2800" dirty="0" smtClean="0"/>
              <a:t>Zvedavosť</a:t>
            </a:r>
          </a:p>
          <a:p>
            <a:pPr lvl="0"/>
            <a:r>
              <a:rPr lang="sk-SK" sz="2800" dirty="0" smtClean="0"/>
              <a:t>Snaha prispôsobiť sa skupine rovesníkov</a:t>
            </a:r>
          </a:p>
          <a:p>
            <a:pPr lvl="0"/>
            <a:r>
              <a:rPr lang="sk-SK" sz="2800" dirty="0" smtClean="0"/>
              <a:t>Únik z rodinného prostredia,</a:t>
            </a:r>
          </a:p>
          <a:p>
            <a:pPr lvl="0"/>
            <a:r>
              <a:rPr lang="sk-SK" sz="2800" dirty="0" smtClean="0"/>
              <a:t>Nuda,</a:t>
            </a:r>
          </a:p>
          <a:p>
            <a:pPr lvl="0"/>
            <a:r>
              <a:rPr lang="sk-SK" sz="2800" dirty="0" smtClean="0"/>
              <a:t>Protest proti okolitému svetu,</a:t>
            </a:r>
          </a:p>
          <a:p>
            <a:pPr lvl="0"/>
            <a:r>
              <a:rPr lang="sk-SK" sz="2800" dirty="0" smtClean="0"/>
              <a:t>Únik zo školských problémov.</a:t>
            </a:r>
          </a:p>
          <a:p>
            <a:endParaRPr lang="sk-SK" dirty="0"/>
          </a:p>
        </p:txBody>
      </p:sp>
      <p:sp>
        <p:nvSpPr>
          <p:cNvPr id="4" name="Zástupný symbol päty 3"/>
          <p:cNvSpPr>
            <a:spLocks noGrp="1"/>
          </p:cNvSpPr>
          <p:nvPr>
            <p:ph type="ftr" sz="quarter" idx="11"/>
          </p:nvPr>
        </p:nvSpPr>
        <p:spPr/>
        <p:txBody>
          <a:bodyPr/>
          <a:lstStyle/>
          <a:p>
            <a:r>
              <a:rPr lang="sk-SK" smtClean="0"/>
              <a:t>Kristína Valková</a:t>
            </a:r>
            <a:endParaRPr lang="sk-SK"/>
          </a:p>
        </p:txBody>
      </p:sp>
      <p:sp>
        <p:nvSpPr>
          <p:cNvPr id="5" name="Zástupný symbol čísla snímky 4"/>
          <p:cNvSpPr>
            <a:spLocks noGrp="1"/>
          </p:cNvSpPr>
          <p:nvPr>
            <p:ph type="sldNum" sz="quarter" idx="12"/>
          </p:nvPr>
        </p:nvSpPr>
        <p:spPr/>
        <p:txBody>
          <a:bodyPr/>
          <a:lstStyle/>
          <a:p>
            <a:fld id="{9C4549F2-19F9-4786-AE3E-7810DF7FA19E}" type="slidenum">
              <a:rPr lang="sk-SK" smtClean="0"/>
              <a:pPr/>
              <a:t>62</a:t>
            </a:fld>
            <a:endParaRPr lang="sk-SK"/>
          </a:p>
        </p:txBody>
      </p:sp>
    </p:spTree>
    <p:extLst>
      <p:ext uri="{BB962C8B-B14F-4D97-AF65-F5344CB8AC3E}">
        <p14:creationId xmlns:p14="http://schemas.microsoft.com/office/powerpoint/2010/main" val="14686971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smtClean="0"/>
              <a:t>Názory mladých ľudí na drogovo závislých:</a:t>
            </a:r>
            <a:endParaRPr lang="sk-SK" dirty="0"/>
          </a:p>
        </p:txBody>
      </p:sp>
      <p:sp>
        <p:nvSpPr>
          <p:cNvPr id="3" name="Zástupný symbol pro obsah 2"/>
          <p:cNvSpPr>
            <a:spLocks noGrp="1"/>
          </p:cNvSpPr>
          <p:nvPr>
            <p:ph idx="1"/>
          </p:nvPr>
        </p:nvSpPr>
        <p:spPr>
          <a:xfrm>
            <a:off x="1435608" y="1571612"/>
            <a:ext cx="7498080" cy="4676788"/>
          </a:xfrm>
        </p:spPr>
        <p:txBody>
          <a:bodyPr/>
          <a:lstStyle/>
          <a:p>
            <a:pPr lvl="0"/>
            <a:r>
              <a:rPr lang="sk-SK" sz="2800" dirty="0" smtClean="0">
                <a:solidFill>
                  <a:srgbClr val="FF0000"/>
                </a:solidFill>
              </a:rPr>
              <a:t>Považujú ich za chorých ľudí 37%</a:t>
            </a:r>
          </a:p>
          <a:p>
            <a:pPr lvl="0"/>
            <a:r>
              <a:rPr lang="sk-SK" sz="2800" dirty="0" smtClean="0">
                <a:solidFill>
                  <a:srgbClr val="FF0000"/>
                </a:solidFill>
              </a:rPr>
              <a:t>Neschopný riešiť svoje problémy 25,6%</a:t>
            </a:r>
          </a:p>
          <a:p>
            <a:pPr lvl="0"/>
            <a:r>
              <a:rPr lang="sk-SK" sz="2800" dirty="0" smtClean="0">
                <a:solidFill>
                  <a:srgbClr val="FF0000"/>
                </a:solidFill>
              </a:rPr>
              <a:t>Nespokojný zo svojím životom 15,1%</a:t>
            </a:r>
          </a:p>
          <a:p>
            <a:pPr lvl="0"/>
            <a:r>
              <a:rPr lang="sk-SK" sz="2800" dirty="0" smtClean="0">
                <a:solidFill>
                  <a:srgbClr val="FF0000"/>
                </a:solidFill>
              </a:rPr>
              <a:t>Nebezpečný 6,5%</a:t>
            </a:r>
          </a:p>
          <a:p>
            <a:pPr lvl="0"/>
            <a:r>
              <a:rPr lang="sk-SK" sz="2800" dirty="0" smtClean="0">
                <a:solidFill>
                  <a:srgbClr val="FF0000"/>
                </a:solidFill>
              </a:rPr>
              <a:t>Zakomplexovaný 4,3%</a:t>
            </a:r>
          </a:p>
          <a:p>
            <a:pPr lvl="0"/>
            <a:r>
              <a:rPr lang="sk-SK" sz="2800" dirty="0" smtClean="0">
                <a:solidFill>
                  <a:srgbClr val="FF0000"/>
                </a:solidFill>
              </a:rPr>
              <a:t>Neviem 4,2%</a:t>
            </a:r>
          </a:p>
          <a:p>
            <a:pPr lvl="0"/>
            <a:r>
              <a:rPr lang="sk-SK" sz="2800" dirty="0" smtClean="0">
                <a:solidFill>
                  <a:srgbClr val="FF0000"/>
                </a:solidFill>
              </a:rPr>
              <a:t>Odvážlivci 4,1%</a:t>
            </a:r>
          </a:p>
          <a:p>
            <a:pPr>
              <a:buNone/>
            </a:pPr>
            <a:endParaRPr lang="sk-SK" dirty="0">
              <a:solidFill>
                <a:srgbClr val="FF0000"/>
              </a:solidFill>
            </a:endParaRPr>
          </a:p>
        </p:txBody>
      </p:sp>
      <p:sp>
        <p:nvSpPr>
          <p:cNvPr id="4" name="Zástupný symbol päty 3"/>
          <p:cNvSpPr>
            <a:spLocks noGrp="1"/>
          </p:cNvSpPr>
          <p:nvPr>
            <p:ph type="ftr" sz="quarter" idx="11"/>
          </p:nvPr>
        </p:nvSpPr>
        <p:spPr/>
        <p:txBody>
          <a:bodyPr/>
          <a:lstStyle/>
          <a:p>
            <a:r>
              <a:rPr lang="sk-SK" smtClean="0"/>
              <a:t>Kristína Valková</a:t>
            </a:r>
            <a:endParaRPr lang="sk-SK"/>
          </a:p>
        </p:txBody>
      </p:sp>
      <p:sp>
        <p:nvSpPr>
          <p:cNvPr id="5" name="Zástupný symbol čísla snímky 4"/>
          <p:cNvSpPr>
            <a:spLocks noGrp="1"/>
          </p:cNvSpPr>
          <p:nvPr>
            <p:ph type="sldNum" sz="quarter" idx="12"/>
          </p:nvPr>
        </p:nvSpPr>
        <p:spPr/>
        <p:txBody>
          <a:bodyPr/>
          <a:lstStyle/>
          <a:p>
            <a:fld id="{9C4549F2-19F9-4786-AE3E-7810DF7FA19E}" type="slidenum">
              <a:rPr lang="sk-SK" smtClean="0"/>
              <a:pPr/>
              <a:t>63</a:t>
            </a:fld>
            <a:endParaRPr lang="sk-SK"/>
          </a:p>
        </p:txBody>
      </p:sp>
    </p:spTree>
    <p:extLst>
      <p:ext uri="{BB962C8B-B14F-4D97-AF65-F5344CB8AC3E}">
        <p14:creationId xmlns:p14="http://schemas.microsoft.com/office/powerpoint/2010/main" val="1610990041"/>
      </p:ext>
    </p:extLst>
  </p:cSld>
  <p:clrMapOvr>
    <a:masterClrMapping/>
  </p:clrMapOvr>
  <p:transition spd="slow">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smtClean="0"/>
              <a:t>Čo pociťujú mladí ľudia keď vidia narkomana:</a:t>
            </a:r>
            <a:endParaRPr lang="sk-SK" dirty="0"/>
          </a:p>
        </p:txBody>
      </p:sp>
      <p:sp>
        <p:nvSpPr>
          <p:cNvPr id="3" name="Zástupný symbol pro obsah 2"/>
          <p:cNvSpPr>
            <a:spLocks noGrp="1"/>
          </p:cNvSpPr>
          <p:nvPr>
            <p:ph idx="1"/>
          </p:nvPr>
        </p:nvSpPr>
        <p:spPr>
          <a:xfrm>
            <a:off x="1435608" y="1643050"/>
            <a:ext cx="7498080" cy="4605350"/>
          </a:xfrm>
        </p:spPr>
        <p:txBody>
          <a:bodyPr/>
          <a:lstStyle/>
          <a:p>
            <a:pPr lvl="0"/>
            <a:r>
              <a:rPr lang="sk-SK" sz="2800" dirty="0" smtClean="0">
                <a:solidFill>
                  <a:srgbClr val="FF0000"/>
                </a:solidFill>
              </a:rPr>
              <a:t>Ľutujem ho 42%</a:t>
            </a:r>
          </a:p>
          <a:p>
            <a:pPr lvl="0"/>
            <a:r>
              <a:rPr lang="sk-SK" sz="2800" dirty="0" smtClean="0">
                <a:solidFill>
                  <a:srgbClr val="FF0000"/>
                </a:solidFill>
              </a:rPr>
              <a:t>Je mi ľahostajný 20%</a:t>
            </a:r>
          </a:p>
          <a:p>
            <a:pPr lvl="0"/>
            <a:r>
              <a:rPr lang="sk-SK" sz="2800" dirty="0" smtClean="0">
                <a:solidFill>
                  <a:srgbClr val="FF0000"/>
                </a:solidFill>
              </a:rPr>
              <a:t>Odsudzujem ho 16%</a:t>
            </a:r>
          </a:p>
          <a:p>
            <a:pPr lvl="0"/>
            <a:r>
              <a:rPr lang="sk-SK" sz="2800" dirty="0" smtClean="0">
                <a:solidFill>
                  <a:srgbClr val="FF0000"/>
                </a:solidFill>
              </a:rPr>
              <a:t>Bojím sa ho 9%</a:t>
            </a:r>
          </a:p>
          <a:p>
            <a:pPr lvl="0"/>
            <a:r>
              <a:rPr lang="sk-SK" sz="2800" dirty="0" smtClean="0">
                <a:solidFill>
                  <a:srgbClr val="FF0000"/>
                </a:solidFill>
              </a:rPr>
              <a:t>Nenávidím ho 3%</a:t>
            </a:r>
          </a:p>
          <a:p>
            <a:pPr lvl="0"/>
            <a:r>
              <a:rPr lang="sk-SK" sz="2800" dirty="0" smtClean="0">
                <a:solidFill>
                  <a:srgbClr val="FF0000"/>
                </a:solidFill>
              </a:rPr>
              <a:t>Závidím mu 1%</a:t>
            </a:r>
          </a:p>
          <a:p>
            <a:pPr lvl="0"/>
            <a:r>
              <a:rPr lang="sk-SK" sz="2800" dirty="0" smtClean="0">
                <a:solidFill>
                  <a:srgbClr val="FF0000"/>
                </a:solidFill>
              </a:rPr>
              <a:t>Chcel by som to vyskúšať 1%</a:t>
            </a:r>
          </a:p>
          <a:p>
            <a:endParaRPr lang="sk-SK" dirty="0">
              <a:solidFill>
                <a:srgbClr val="FF0000"/>
              </a:solidFill>
            </a:endParaRPr>
          </a:p>
        </p:txBody>
      </p:sp>
      <p:sp>
        <p:nvSpPr>
          <p:cNvPr id="4" name="Zástupný symbol päty 3"/>
          <p:cNvSpPr>
            <a:spLocks noGrp="1"/>
          </p:cNvSpPr>
          <p:nvPr>
            <p:ph type="ftr" sz="quarter" idx="11"/>
          </p:nvPr>
        </p:nvSpPr>
        <p:spPr/>
        <p:txBody>
          <a:bodyPr/>
          <a:lstStyle/>
          <a:p>
            <a:r>
              <a:rPr lang="sk-SK" smtClean="0"/>
              <a:t>Kristína Valková</a:t>
            </a:r>
            <a:endParaRPr lang="sk-SK"/>
          </a:p>
        </p:txBody>
      </p:sp>
      <p:sp>
        <p:nvSpPr>
          <p:cNvPr id="5" name="Zástupný symbol čísla snímky 4"/>
          <p:cNvSpPr>
            <a:spLocks noGrp="1"/>
          </p:cNvSpPr>
          <p:nvPr>
            <p:ph type="sldNum" sz="quarter" idx="12"/>
          </p:nvPr>
        </p:nvSpPr>
        <p:spPr/>
        <p:txBody>
          <a:bodyPr/>
          <a:lstStyle/>
          <a:p>
            <a:fld id="{9C4549F2-19F9-4786-AE3E-7810DF7FA19E}" type="slidenum">
              <a:rPr lang="sk-SK" smtClean="0"/>
              <a:pPr/>
              <a:t>64</a:t>
            </a:fld>
            <a:endParaRPr lang="sk-SK"/>
          </a:p>
        </p:txBody>
      </p:sp>
    </p:spTree>
    <p:extLst>
      <p:ext uri="{BB962C8B-B14F-4D97-AF65-F5344CB8AC3E}">
        <p14:creationId xmlns:p14="http://schemas.microsoft.com/office/powerpoint/2010/main" val="2932334707"/>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435608" y="785794"/>
            <a:ext cx="7498080" cy="631844"/>
          </a:xfrm>
        </p:spPr>
        <p:txBody>
          <a:bodyPr>
            <a:normAutofit fontScale="90000"/>
          </a:bodyPr>
          <a:lstStyle/>
          <a:p>
            <a:r>
              <a:rPr lang="sk-SK" dirty="0" smtClean="0"/>
              <a:t>Čo by robili mladí ľudia, keby bol drogovo závislí ich partner/partnerka:</a:t>
            </a:r>
            <a:endParaRPr lang="sk-SK" dirty="0"/>
          </a:p>
        </p:txBody>
      </p:sp>
      <p:sp>
        <p:nvSpPr>
          <p:cNvPr id="3" name="Zástupný symbol pro obsah 2"/>
          <p:cNvSpPr>
            <a:spLocks noGrp="1"/>
          </p:cNvSpPr>
          <p:nvPr>
            <p:ph idx="1"/>
          </p:nvPr>
        </p:nvSpPr>
        <p:spPr>
          <a:xfrm>
            <a:off x="1435608" y="2285992"/>
            <a:ext cx="7498080" cy="3962408"/>
          </a:xfrm>
        </p:spPr>
        <p:txBody>
          <a:bodyPr>
            <a:normAutofit/>
          </a:bodyPr>
          <a:lstStyle/>
          <a:p>
            <a:pPr lvl="0"/>
            <a:r>
              <a:rPr lang="sk-SK" sz="2800" dirty="0" smtClean="0"/>
              <a:t>Presviedčal/a by som ich, aby sa išli liečiť 42%</a:t>
            </a:r>
          </a:p>
          <a:p>
            <a:pPr lvl="0"/>
            <a:r>
              <a:rPr lang="sk-SK" sz="2800" dirty="0" smtClean="0"/>
              <a:t>Hľadal/a by som pomoc u odborníkov 25%</a:t>
            </a:r>
          </a:p>
          <a:p>
            <a:pPr lvl="0"/>
            <a:r>
              <a:rPr lang="sk-SK" sz="2800" dirty="0" smtClean="0"/>
              <a:t>Neviem 24% (!)</a:t>
            </a:r>
          </a:p>
          <a:p>
            <a:pPr lvl="0"/>
            <a:r>
              <a:rPr lang="sk-SK" sz="2800" dirty="0" smtClean="0"/>
              <a:t>Rozchod 17%</a:t>
            </a:r>
          </a:p>
          <a:p>
            <a:pPr lvl="0"/>
            <a:r>
              <a:rPr lang="sk-SK" sz="2800" dirty="0" smtClean="0"/>
              <a:t>Vyskúšal/a by som to tiež 2%</a:t>
            </a:r>
            <a:endParaRPr lang="sk-SK" sz="2800" dirty="0"/>
          </a:p>
        </p:txBody>
      </p:sp>
      <p:sp>
        <p:nvSpPr>
          <p:cNvPr id="4" name="Zástupný symbol päty 3"/>
          <p:cNvSpPr>
            <a:spLocks noGrp="1"/>
          </p:cNvSpPr>
          <p:nvPr>
            <p:ph type="ftr" sz="quarter" idx="11"/>
          </p:nvPr>
        </p:nvSpPr>
        <p:spPr/>
        <p:txBody>
          <a:bodyPr/>
          <a:lstStyle/>
          <a:p>
            <a:r>
              <a:rPr lang="sk-SK" smtClean="0"/>
              <a:t>Kristína Valková</a:t>
            </a:r>
            <a:endParaRPr lang="sk-SK"/>
          </a:p>
        </p:txBody>
      </p:sp>
      <p:sp>
        <p:nvSpPr>
          <p:cNvPr id="5" name="Zástupný symbol čísla snímky 4"/>
          <p:cNvSpPr>
            <a:spLocks noGrp="1"/>
          </p:cNvSpPr>
          <p:nvPr>
            <p:ph type="sldNum" sz="quarter" idx="12"/>
          </p:nvPr>
        </p:nvSpPr>
        <p:spPr/>
        <p:txBody>
          <a:bodyPr/>
          <a:lstStyle/>
          <a:p>
            <a:fld id="{9C4549F2-19F9-4786-AE3E-7810DF7FA19E}" type="slidenum">
              <a:rPr lang="sk-SK" smtClean="0"/>
              <a:pPr/>
              <a:t>65</a:t>
            </a:fld>
            <a:endParaRPr lang="sk-SK"/>
          </a:p>
        </p:txBody>
      </p:sp>
    </p:spTree>
    <p:extLst>
      <p:ext uri="{BB962C8B-B14F-4D97-AF65-F5344CB8AC3E}">
        <p14:creationId xmlns:p14="http://schemas.microsoft.com/office/powerpoint/2010/main" val="7943037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428728" y="571480"/>
            <a:ext cx="7498080" cy="1428760"/>
          </a:xfrm>
        </p:spPr>
        <p:txBody>
          <a:bodyPr>
            <a:normAutofit fontScale="90000"/>
          </a:bodyPr>
          <a:lstStyle/>
          <a:p>
            <a:r>
              <a:rPr lang="sk-SK" dirty="0" smtClean="0"/>
              <a:t>Na koho by sa </a:t>
            </a:r>
            <a:r>
              <a:rPr lang="sk-SK" dirty="0" err="1" smtClean="0"/>
              <a:t>mladÍ</a:t>
            </a:r>
            <a:r>
              <a:rPr lang="sk-SK" dirty="0" smtClean="0"/>
              <a:t> ľudia obrátili, keby bol niekto, na kom im záleží, drogovo závislí:</a:t>
            </a:r>
            <a:br>
              <a:rPr lang="sk-SK" dirty="0" smtClean="0"/>
            </a:br>
            <a:endParaRPr lang="sk-SK" dirty="0"/>
          </a:p>
        </p:txBody>
      </p:sp>
      <p:sp>
        <p:nvSpPr>
          <p:cNvPr id="3" name="Zástupný symbol pro obsah 2"/>
          <p:cNvSpPr>
            <a:spLocks noGrp="1"/>
          </p:cNvSpPr>
          <p:nvPr>
            <p:ph idx="1"/>
          </p:nvPr>
        </p:nvSpPr>
        <p:spPr>
          <a:xfrm>
            <a:off x="1435608" y="2214554"/>
            <a:ext cx="7498080" cy="4033846"/>
          </a:xfrm>
        </p:spPr>
        <p:txBody>
          <a:bodyPr>
            <a:normAutofit/>
          </a:bodyPr>
          <a:lstStyle/>
          <a:p>
            <a:pPr lvl="0"/>
            <a:r>
              <a:rPr lang="sk-SK" sz="2800" dirty="0" smtClean="0"/>
              <a:t>Na rodičov 22%</a:t>
            </a:r>
          </a:p>
          <a:p>
            <a:pPr lvl="0"/>
            <a:r>
              <a:rPr lang="sk-SK" sz="2800" dirty="0" smtClean="0"/>
              <a:t>Na psychologickú poradňu 18%</a:t>
            </a:r>
          </a:p>
          <a:p>
            <a:pPr lvl="0"/>
            <a:r>
              <a:rPr lang="sk-SK" sz="2800" dirty="0" smtClean="0"/>
              <a:t>Neviem 17% (!)</a:t>
            </a:r>
          </a:p>
          <a:p>
            <a:pPr lvl="0"/>
            <a:r>
              <a:rPr lang="sk-SK" sz="2800" dirty="0" smtClean="0"/>
              <a:t>Na priateľov 17%</a:t>
            </a:r>
          </a:p>
          <a:p>
            <a:pPr lvl="0"/>
            <a:r>
              <a:rPr lang="sk-SK" sz="2800" dirty="0" smtClean="0"/>
              <a:t>Na linku dôvery 15%</a:t>
            </a:r>
          </a:p>
          <a:p>
            <a:pPr lvl="0"/>
            <a:r>
              <a:rPr lang="sk-SK" sz="2800" dirty="0" smtClean="0"/>
              <a:t>Na spolužiakov 3%</a:t>
            </a:r>
          </a:p>
          <a:p>
            <a:pPr lvl="0"/>
            <a:r>
              <a:rPr lang="sk-SK" sz="2800" dirty="0" smtClean="0"/>
              <a:t>Na učiteľov 2% </a:t>
            </a:r>
          </a:p>
          <a:p>
            <a:endParaRPr lang="sk-SK" dirty="0"/>
          </a:p>
        </p:txBody>
      </p:sp>
      <p:sp>
        <p:nvSpPr>
          <p:cNvPr id="4" name="Zástupný symbol päty 3"/>
          <p:cNvSpPr>
            <a:spLocks noGrp="1"/>
          </p:cNvSpPr>
          <p:nvPr>
            <p:ph type="ftr" sz="quarter" idx="11"/>
          </p:nvPr>
        </p:nvSpPr>
        <p:spPr/>
        <p:txBody>
          <a:bodyPr/>
          <a:lstStyle/>
          <a:p>
            <a:r>
              <a:rPr lang="sk-SK" dirty="0" smtClean="0"/>
              <a:t>Kristína Valková</a:t>
            </a:r>
            <a:endParaRPr lang="sk-SK" dirty="0"/>
          </a:p>
        </p:txBody>
      </p:sp>
      <p:sp>
        <p:nvSpPr>
          <p:cNvPr id="6" name="Zástupný symbol dátumu 5"/>
          <p:cNvSpPr>
            <a:spLocks noGrp="1"/>
          </p:cNvSpPr>
          <p:nvPr>
            <p:ph type="dt" sz="half" idx="10"/>
          </p:nvPr>
        </p:nvSpPr>
        <p:spPr/>
        <p:txBody>
          <a:bodyPr/>
          <a:lstStyle/>
          <a:p>
            <a:r>
              <a:rPr lang="sk-SK" smtClean="0"/>
              <a:t>5. 5. 2015</a:t>
            </a:r>
            <a:endParaRPr lang="sk-SK"/>
          </a:p>
        </p:txBody>
      </p:sp>
      <p:sp>
        <p:nvSpPr>
          <p:cNvPr id="7" name="Zástupný symbol čísla snímky 6"/>
          <p:cNvSpPr>
            <a:spLocks noGrp="1"/>
          </p:cNvSpPr>
          <p:nvPr>
            <p:ph type="sldNum" sz="quarter" idx="12"/>
          </p:nvPr>
        </p:nvSpPr>
        <p:spPr/>
        <p:txBody>
          <a:bodyPr/>
          <a:lstStyle/>
          <a:p>
            <a:fld id="{268C7DCA-4622-493B-9740-6EE2BC3E7059}" type="slidenum">
              <a:rPr lang="sk-SK" smtClean="0"/>
              <a:pPr/>
              <a:t>66</a:t>
            </a:fld>
            <a:endParaRPr lang="sk-SK"/>
          </a:p>
        </p:txBody>
      </p:sp>
    </p:spTree>
    <p:extLst>
      <p:ext uri="{BB962C8B-B14F-4D97-AF65-F5344CB8AC3E}">
        <p14:creationId xmlns:p14="http://schemas.microsoft.com/office/powerpoint/2010/main" val="3176736396"/>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714348" y="0"/>
            <a:ext cx="7879081" cy="923330"/>
          </a:xfrm>
          <a:prstGeom prst="rect">
            <a:avLst/>
          </a:prstGeom>
          <a:noFill/>
        </p:spPr>
        <p:txBody>
          <a:bodyPr wrap="none" lIns="91440" tIns="45720" rIns="91440" bIns="45720">
            <a:spAutoFit/>
          </a:bodyPr>
          <a:lstStyle/>
          <a:p>
            <a:pPr algn="ctr"/>
            <a:r>
              <a:rPr lang="sk-SK"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Drogy očami študentov</a:t>
            </a:r>
            <a:endParaRPr lang="sk-SK"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BlokTextu 4"/>
          <p:cNvSpPr txBox="1"/>
          <p:nvPr/>
        </p:nvSpPr>
        <p:spPr>
          <a:xfrm>
            <a:off x="1857356" y="1357298"/>
            <a:ext cx="5643602" cy="523220"/>
          </a:xfrm>
          <a:prstGeom prst="rect">
            <a:avLst/>
          </a:prstGeom>
          <a:noFill/>
        </p:spPr>
        <p:txBody>
          <a:bodyPr wrap="square" rtlCol="0">
            <a:spAutoFit/>
          </a:bodyPr>
          <a:lstStyle/>
          <a:p>
            <a:r>
              <a:rPr lang="sk-SK" sz="2800" dirty="0" smtClean="0"/>
              <a:t>Výtvarná súťaž: 1. miesto</a:t>
            </a:r>
            <a:endParaRPr lang="sk-SK" sz="2800" dirty="0"/>
          </a:p>
        </p:txBody>
      </p:sp>
      <p:pic>
        <p:nvPicPr>
          <p:cNvPr id="6" name="Obrázok 5" descr="P10603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852" y="1785926"/>
            <a:ext cx="7167581" cy="537568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2071670" y="1142984"/>
            <a:ext cx="5286412" cy="461665"/>
          </a:xfrm>
          <a:prstGeom prst="rect">
            <a:avLst/>
          </a:prstGeom>
          <a:noFill/>
        </p:spPr>
        <p:txBody>
          <a:bodyPr wrap="square" rtlCol="0">
            <a:spAutoFit/>
          </a:bodyPr>
          <a:lstStyle/>
          <a:p>
            <a:r>
              <a:rPr lang="sk-SK" sz="2400" dirty="0" smtClean="0"/>
              <a:t>Výtvarná súťaž: 2. miesto</a:t>
            </a:r>
            <a:endParaRPr lang="sk-SK" sz="2400" dirty="0"/>
          </a:p>
        </p:txBody>
      </p:sp>
      <p:sp>
        <p:nvSpPr>
          <p:cNvPr id="5" name="Obdĺžnik 4"/>
          <p:cNvSpPr/>
          <p:nvPr/>
        </p:nvSpPr>
        <p:spPr>
          <a:xfrm>
            <a:off x="1214414" y="214290"/>
            <a:ext cx="6929486" cy="769441"/>
          </a:xfrm>
          <a:prstGeom prst="rect">
            <a:avLst/>
          </a:prstGeom>
        </p:spPr>
        <p:txBody>
          <a:bodyPr wrap="square">
            <a:spAutoFit/>
          </a:bodyPr>
          <a:lstStyle/>
          <a:p>
            <a:pPr algn="ctr"/>
            <a:r>
              <a:rPr lang="sk-SK"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Drogy očami študentov</a:t>
            </a:r>
            <a:endParaRPr lang="sk-SK"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 name="Obrázok 5" descr="P10603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18" y="1643050"/>
            <a:ext cx="6429388" cy="4822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1285852" y="214290"/>
            <a:ext cx="7034298" cy="830997"/>
          </a:xfrm>
          <a:prstGeom prst="rect">
            <a:avLst/>
          </a:prstGeom>
        </p:spPr>
        <p:txBody>
          <a:bodyPr wrap="none">
            <a:spAutoFit/>
          </a:bodyPr>
          <a:lstStyle/>
          <a:p>
            <a:pPr algn="ctr"/>
            <a:r>
              <a:rPr lang="sk-SK"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Drogy očami študentov</a:t>
            </a:r>
            <a:endParaRPr lang="sk-SK"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Obdĺžnik 4"/>
          <p:cNvSpPr/>
          <p:nvPr/>
        </p:nvSpPr>
        <p:spPr>
          <a:xfrm>
            <a:off x="2428860" y="1214422"/>
            <a:ext cx="4254691" cy="523220"/>
          </a:xfrm>
          <a:prstGeom prst="rect">
            <a:avLst/>
          </a:prstGeom>
        </p:spPr>
        <p:txBody>
          <a:bodyPr wrap="none">
            <a:spAutoFit/>
          </a:bodyPr>
          <a:lstStyle/>
          <a:p>
            <a:r>
              <a:rPr lang="sk-SK" sz="2800" dirty="0" smtClean="0"/>
              <a:t>Výtvarná súťaž: 3. miesto</a:t>
            </a:r>
            <a:endParaRPr lang="sk-SK" sz="2800" dirty="0"/>
          </a:p>
        </p:txBody>
      </p:sp>
      <p:pic>
        <p:nvPicPr>
          <p:cNvPr id="6" name="Obrázok 5" descr="P10603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728" y="1750207"/>
            <a:ext cx="6810391" cy="51077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392006" y="3880642"/>
            <a:ext cx="6400800" cy="1752600"/>
          </a:xfrm>
        </p:spPr>
        <p:txBody>
          <a:bodyPr/>
          <a:lstStyle/>
          <a:p>
            <a:endParaRPr lang="sk-SK"/>
          </a:p>
        </p:txBody>
      </p:sp>
      <p:pic>
        <p:nvPicPr>
          <p:cNvPr id="1026" name="Picture 2" descr="http://www.tyden.cz/obrazek/drogovy-dealer-profi-47e39f8b27bcf_275x1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1340768"/>
            <a:ext cx="6552728" cy="4360545"/>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2442763" y="327098"/>
            <a:ext cx="3990196" cy="144655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sk-SK" sz="8800" b="1" cap="none" spc="0" dirty="0" smtClean="0">
                <a:ln/>
                <a:solidFill>
                  <a:schemeClr val="accent5">
                    <a:tint val="50000"/>
                    <a:satMod val="180000"/>
                  </a:schemeClr>
                </a:solidFill>
                <a:effectLst/>
              </a:rPr>
              <a:t>DEALER</a:t>
            </a:r>
            <a:endParaRPr lang="sk-SK" sz="5400" b="1" cap="none" spc="0" dirty="0">
              <a:ln/>
              <a:solidFill>
                <a:schemeClr val="accent5">
                  <a:tint val="50000"/>
                  <a:satMod val="180000"/>
                </a:schemeClr>
              </a:solidFill>
              <a:effectLst/>
            </a:endParaRPr>
          </a:p>
        </p:txBody>
      </p:sp>
      <p:sp>
        <p:nvSpPr>
          <p:cNvPr id="7" name="Zástupný symbol dátumu 6"/>
          <p:cNvSpPr>
            <a:spLocks noGrp="1"/>
          </p:cNvSpPr>
          <p:nvPr>
            <p:ph type="dt" sz="half" idx="10"/>
          </p:nvPr>
        </p:nvSpPr>
        <p:spPr/>
        <p:txBody>
          <a:bodyPr/>
          <a:lstStyle/>
          <a:p>
            <a:fld id="{2B1C2D0B-CA24-463A-9755-8A500FC274F2}" type="datetime1">
              <a:rPr lang="sk-SK" smtClean="0"/>
              <a:pPr/>
              <a:t>25.6.2015</a:t>
            </a:fld>
            <a:endParaRPr lang="sk-SK"/>
          </a:p>
        </p:txBody>
      </p:sp>
      <p:sp>
        <p:nvSpPr>
          <p:cNvPr id="8" name="Zástupný symbol päty 7"/>
          <p:cNvSpPr>
            <a:spLocks noGrp="1"/>
          </p:cNvSpPr>
          <p:nvPr>
            <p:ph type="ftr" sz="quarter" idx="11"/>
          </p:nvPr>
        </p:nvSpPr>
        <p:spPr/>
        <p:txBody>
          <a:bodyPr/>
          <a:lstStyle/>
          <a:p>
            <a:r>
              <a:rPr lang="sk-SK" smtClean="0"/>
              <a:t>Michaela Čentáková</a:t>
            </a:r>
            <a:endParaRPr lang="sk-SK"/>
          </a:p>
        </p:txBody>
      </p:sp>
      <p:pic>
        <p:nvPicPr>
          <p:cNvPr id="2" name="Obrázo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709" y="2851632"/>
            <a:ext cx="4762500" cy="2962275"/>
          </a:xfrm>
          <a:prstGeom prst="rect">
            <a:avLst/>
          </a:prstGeom>
        </p:spPr>
      </p:pic>
    </p:spTree>
    <p:extLst>
      <p:ext uri="{BB962C8B-B14F-4D97-AF65-F5344CB8AC3E}">
        <p14:creationId xmlns:p14="http://schemas.microsoft.com/office/powerpoint/2010/main" val="1703053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214282" y="0"/>
            <a:ext cx="8429684" cy="1446550"/>
          </a:xfrm>
          <a:prstGeom prst="rect">
            <a:avLst/>
          </a:prstGeom>
          <a:noFill/>
        </p:spPr>
        <p:txBody>
          <a:bodyPr wrap="square" lIns="91440" tIns="45720" rIns="91440" bIns="45720">
            <a:spAutoFit/>
          </a:bodyPr>
          <a:lstStyle/>
          <a:p>
            <a:pPr algn="ctr"/>
            <a:r>
              <a:rPr lang="sk-SK" sz="4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 takto vyzerajú naše výstavné bannery</a:t>
            </a:r>
            <a:endParaRPr lang="sk-SK" sz="4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5" name="Obrázok 4" descr="P106046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28736"/>
            <a:ext cx="4071948" cy="54292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Obrázok 5" descr="P106045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5630" y="1500174"/>
            <a:ext cx="4018370" cy="5357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416699" y="60362"/>
            <a:ext cx="9381187" cy="1754326"/>
          </a:xfrm>
          <a:prstGeom prst="rect">
            <a:avLst/>
          </a:prstGeom>
          <a:noFill/>
        </p:spPr>
        <p:txBody>
          <a:bodyPr wrap="square" lIns="91440" tIns="45720" rIns="91440" bIns="45720">
            <a:spAutoFit/>
          </a:bodyPr>
          <a:lstStyle/>
          <a:p>
            <a:pPr algn="ctr"/>
            <a:r>
              <a:rPr lang="sk-SK"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Ďakujeme za Vašu pozornosť</a:t>
            </a:r>
            <a:endParaRPr lang="sk-SK"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6" name="BlokTextu 5"/>
          <p:cNvSpPr txBox="1"/>
          <p:nvPr/>
        </p:nvSpPr>
        <p:spPr>
          <a:xfrm>
            <a:off x="387873" y="2178602"/>
            <a:ext cx="4464496" cy="2246769"/>
          </a:xfrm>
          <a:prstGeom prst="rect">
            <a:avLst/>
          </a:prstGeom>
          <a:noFill/>
        </p:spPr>
        <p:txBody>
          <a:bodyPr wrap="square" numCol="1" rtlCol="0">
            <a:spAutoFit/>
          </a:bodyPr>
          <a:lstStyle/>
          <a:p>
            <a:r>
              <a:rPr lang="sk-SK" sz="2000" b="1" dirty="0" smtClean="0"/>
              <a:t>Marcela     </a:t>
            </a:r>
            <a:r>
              <a:rPr lang="sk-SK" sz="2000" b="1" dirty="0" err="1" smtClean="0"/>
              <a:t>Zborovančíková</a:t>
            </a:r>
            <a:endParaRPr lang="sk-SK" sz="2000" b="1" dirty="0" smtClean="0"/>
          </a:p>
          <a:p>
            <a:r>
              <a:rPr lang="sk-SK" sz="2000" b="1" dirty="0" smtClean="0"/>
              <a:t>Michaela   </a:t>
            </a:r>
            <a:r>
              <a:rPr lang="sk-SK" sz="2000" b="1" dirty="0" err="1" smtClean="0"/>
              <a:t>Čentáková</a:t>
            </a:r>
            <a:endParaRPr lang="sk-SK" sz="2000" b="1" dirty="0" smtClean="0"/>
          </a:p>
          <a:p>
            <a:r>
              <a:rPr lang="sk-SK" sz="2000" b="1" dirty="0" smtClean="0"/>
              <a:t>Anna         </a:t>
            </a:r>
            <a:r>
              <a:rPr lang="sk-SK" sz="2000" b="1" dirty="0" err="1" smtClean="0"/>
              <a:t>Jarabicová</a:t>
            </a:r>
            <a:endParaRPr lang="sk-SK" sz="2000" b="1" dirty="0" smtClean="0"/>
          </a:p>
          <a:p>
            <a:r>
              <a:rPr lang="sk-SK" sz="2000" b="1" dirty="0" smtClean="0"/>
              <a:t>Natália      </a:t>
            </a:r>
            <a:r>
              <a:rPr lang="sk-SK" sz="2000" b="1" dirty="0" err="1" smtClean="0"/>
              <a:t>Koňušíková</a:t>
            </a:r>
            <a:endParaRPr lang="sk-SK" sz="2000" b="1" dirty="0" smtClean="0"/>
          </a:p>
          <a:p>
            <a:r>
              <a:rPr lang="sk-SK" sz="2000" b="1" dirty="0" err="1" smtClean="0"/>
              <a:t>Aneta</a:t>
            </a:r>
            <a:r>
              <a:rPr lang="sk-SK" sz="2000" b="1" dirty="0" smtClean="0"/>
              <a:t>        </a:t>
            </a:r>
            <a:r>
              <a:rPr lang="sk-SK" sz="2000" b="1" dirty="0" err="1" smtClean="0"/>
              <a:t>Koňušíková</a:t>
            </a:r>
            <a:endParaRPr lang="sk-SK" sz="2000" b="1" dirty="0" smtClean="0"/>
          </a:p>
          <a:p>
            <a:r>
              <a:rPr lang="sk-SK" sz="2000" b="1" dirty="0" smtClean="0"/>
              <a:t>Beáta        </a:t>
            </a:r>
            <a:r>
              <a:rPr lang="sk-SK" sz="2000" b="1" dirty="0" err="1" smtClean="0"/>
              <a:t>Bogáňová</a:t>
            </a:r>
            <a:endParaRPr lang="sk-SK" sz="2000" b="1" dirty="0" smtClean="0"/>
          </a:p>
          <a:p>
            <a:r>
              <a:rPr lang="sk-SK" sz="2000" b="1" dirty="0" smtClean="0"/>
              <a:t>Kristína      Voleková</a:t>
            </a:r>
          </a:p>
        </p:txBody>
      </p:sp>
      <p:sp>
        <p:nvSpPr>
          <p:cNvPr id="7" name="BlokTextu 6"/>
          <p:cNvSpPr txBox="1"/>
          <p:nvPr/>
        </p:nvSpPr>
        <p:spPr>
          <a:xfrm>
            <a:off x="5436096" y="2132856"/>
            <a:ext cx="3168352" cy="2862322"/>
          </a:xfrm>
          <a:prstGeom prst="rect">
            <a:avLst/>
          </a:prstGeom>
          <a:noFill/>
        </p:spPr>
        <p:txBody>
          <a:bodyPr wrap="square" rtlCol="0">
            <a:spAutoFit/>
          </a:bodyPr>
          <a:lstStyle/>
          <a:p>
            <a:r>
              <a:rPr lang="sk-SK" sz="2000" b="1" dirty="0"/>
              <a:t>Karin </a:t>
            </a:r>
            <a:r>
              <a:rPr lang="sk-SK" sz="2000" b="1" dirty="0" smtClean="0"/>
              <a:t>      Hrabovská </a:t>
            </a:r>
            <a:endParaRPr lang="sk-SK" sz="2000" b="1" dirty="0"/>
          </a:p>
          <a:p>
            <a:r>
              <a:rPr lang="sk-SK" sz="2000" b="1" dirty="0"/>
              <a:t>Tatiana </a:t>
            </a:r>
            <a:r>
              <a:rPr lang="sk-SK" sz="2000" b="1" dirty="0" smtClean="0"/>
              <a:t>  </a:t>
            </a:r>
            <a:r>
              <a:rPr lang="sk-SK" sz="2000" b="1" dirty="0" err="1" smtClean="0"/>
              <a:t>Tkadlecová</a:t>
            </a:r>
            <a:endParaRPr lang="sk-SK" sz="2000" b="1" dirty="0"/>
          </a:p>
          <a:p>
            <a:r>
              <a:rPr lang="sk-SK" sz="2000" b="1" dirty="0"/>
              <a:t>Kristína </a:t>
            </a:r>
            <a:r>
              <a:rPr lang="sk-SK" sz="2000" b="1" dirty="0" smtClean="0"/>
              <a:t>   </a:t>
            </a:r>
            <a:r>
              <a:rPr lang="sk-SK" sz="2000" b="1" dirty="0" err="1" smtClean="0"/>
              <a:t>Šeligová</a:t>
            </a:r>
            <a:endParaRPr lang="sk-SK" sz="2000" b="1" dirty="0"/>
          </a:p>
          <a:p>
            <a:r>
              <a:rPr lang="sk-SK" sz="2000" b="1" dirty="0"/>
              <a:t>Dominik </a:t>
            </a:r>
            <a:r>
              <a:rPr lang="sk-SK" sz="2000" b="1" dirty="0" smtClean="0"/>
              <a:t> </a:t>
            </a:r>
            <a:r>
              <a:rPr lang="sk-SK" sz="2000" b="1" dirty="0" err="1" smtClean="0"/>
              <a:t>Rippl</a:t>
            </a:r>
            <a:endParaRPr lang="sk-SK" sz="2000" b="1" dirty="0"/>
          </a:p>
          <a:p>
            <a:r>
              <a:rPr lang="sk-SK" sz="2000" b="1" dirty="0"/>
              <a:t>Peter </a:t>
            </a:r>
            <a:r>
              <a:rPr lang="sk-SK" sz="2000" b="1" dirty="0" smtClean="0"/>
              <a:t>      </a:t>
            </a:r>
            <a:r>
              <a:rPr lang="sk-SK" sz="2000" b="1" dirty="0" err="1" smtClean="0"/>
              <a:t>Pospecha</a:t>
            </a:r>
            <a:endParaRPr lang="sk-SK" sz="2000" b="1" dirty="0"/>
          </a:p>
          <a:p>
            <a:r>
              <a:rPr lang="sk-SK" sz="2000" b="1" dirty="0"/>
              <a:t>Kristína </a:t>
            </a:r>
            <a:r>
              <a:rPr lang="sk-SK" sz="2000" b="1" dirty="0" smtClean="0"/>
              <a:t>   </a:t>
            </a:r>
            <a:r>
              <a:rPr lang="sk-SK" sz="2000" b="1" dirty="0" err="1" smtClean="0"/>
              <a:t>Antonová</a:t>
            </a:r>
            <a:r>
              <a:rPr lang="sk-SK" sz="2000" b="1" dirty="0" smtClean="0"/>
              <a:t> </a:t>
            </a:r>
            <a:endParaRPr lang="sk-SK" sz="2000" b="1" dirty="0"/>
          </a:p>
          <a:p>
            <a:r>
              <a:rPr lang="sk-SK" sz="2000" b="1" dirty="0"/>
              <a:t>Andrea </a:t>
            </a:r>
            <a:r>
              <a:rPr lang="sk-SK" sz="2000" b="1" dirty="0" smtClean="0"/>
              <a:t>  Vrbová</a:t>
            </a:r>
            <a:endParaRPr lang="sk-SK" sz="2000" b="1" dirty="0"/>
          </a:p>
          <a:p>
            <a:r>
              <a:rPr lang="sk-SK" sz="2000" b="1" dirty="0"/>
              <a:t>Kristína </a:t>
            </a:r>
            <a:r>
              <a:rPr lang="sk-SK" sz="2000" b="1" dirty="0" smtClean="0"/>
              <a:t>   </a:t>
            </a:r>
            <a:r>
              <a:rPr lang="sk-SK" sz="2000" b="1" dirty="0" err="1" smtClean="0"/>
              <a:t>Válková</a:t>
            </a:r>
            <a:endParaRPr lang="sk-SK" sz="2000" b="1" dirty="0"/>
          </a:p>
          <a:p>
            <a:endParaRPr lang="sk-SK" sz="2000" dirty="0"/>
          </a:p>
        </p:txBody>
      </p:sp>
    </p:spTree>
    <p:extLst>
      <p:ext uri="{BB962C8B-B14F-4D97-AF65-F5344CB8AC3E}">
        <p14:creationId xmlns:p14="http://schemas.microsoft.com/office/powerpoint/2010/main" val="2276943561"/>
      </p:ext>
    </p:extLst>
  </p:cSld>
  <p:clrMapOvr>
    <a:masterClrMapping/>
  </p:clrMapOvr>
  <mc:AlternateContent xmlns:mc="http://schemas.openxmlformats.org/markup-compatibility/2006" xmlns:p14="http://schemas.microsoft.com/office/powerpoint/2010/main">
    <mc:Choice Requires="p14">
      <p:transition spd="slow" p14:dur="200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058" name="Picture 10" descr="https://encrypted-tbn0.gstatic.com/images?q=tbn:ANd9GcQ3ai6K5LYnC7D1fOMoh6xe0hSXbNAuQuF7mNsD4OSTYbNp3lQ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645024"/>
            <a:ext cx="2491625" cy="18687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158838" y="58737"/>
            <a:ext cx="6184974" cy="1143000"/>
          </a:xfrm>
        </p:spPr>
        <p:txBody>
          <a:bodyPr/>
          <a:lstStyle/>
          <a:p>
            <a:r>
              <a:rPr lang="sk-SK" sz="4800" b="1" dirty="0" smtClean="0">
                <a:solidFill>
                  <a:schemeClr val="bg1"/>
                </a:solidFill>
                <a:latin typeface="Bernard MT Condensed" panose="02050806060905020404" pitchFamily="18" charset="0"/>
              </a:rPr>
              <a:t>Kto je dealer??</a:t>
            </a:r>
            <a:endParaRPr lang="sk-SK" sz="4800" b="1" dirty="0">
              <a:solidFill>
                <a:schemeClr val="bg1"/>
              </a:solidFill>
              <a:latin typeface="Bernard MT Condensed" panose="02050806060905020404" pitchFamily="18" charset="0"/>
            </a:endParaRPr>
          </a:p>
        </p:txBody>
      </p:sp>
      <p:sp>
        <p:nvSpPr>
          <p:cNvPr id="3" name="AutoShape 2" descr="data:image/jpeg;base64,/9j/4AAQSkZJRgABAQAAAQABAAD/2wCEAAkGBxQSEhUUExQVFhUWFhcYFxgXGBcYFxwYGBQXFxoXFBcYHiggGBolHBgVITEhJSkrLi4uFx8zODMsNygtLiwBCgoKDg0OGxAQGiwkICUsLCwsLCwsLCwsLCwsLCwsLCwsLCwsLCwsLCwsLCwsLCwsLCwsLCwsLCwsLCwsLDcsLP/AABEIALcBEwMBIgACEQEDEQH/xAAbAAACAgMBAAAAAAAAAAAAAAAEBQIDAAEGB//EAEUQAAEDAQQGBQkHAwIGAwAAAAEAAhEDBBIhMQVBUWFxkRMigaGxBhQyQlKSwdHwFSNTYnKC4TOiskNjBxYkc8LxNKPS/8QAGwEAAgMBAQEAAAAAAAAAAAAAAAMBAgQFBgf/xAArEQACAgICAQQCAQMFAAAAAAAAAQIRAyESMQQTIkFRBWEyI4GxFCQzcZH/2gAMAwEAAhEDEQA/AF9LQzGkOg39T3OJfO4mYRtKwNA2k68Scd/FZW0tQaYNRl6cmm8Y4NlU1fKBjmEU6VRzoIkNc3rcXkeCDPQT0Znt5/yjG2bWUpbbrQ/0aLKYwi84k4fojxWxRtVQ9eq1o1XGY/3SoIY3a9u2frvVVXSlKnN9zGRtc0YKmjoKi9r3V31alTqhgLyBBmTdaRhkpM0TZ6eIo05/SCeZxUA0kUHytoNEN+8P5KTqhmNROAOAxUKOlbTUdeoWKs4xdD3gNjblOKvtNe4HObAAbgGgAzx3khSNd4YAXv2kXjE8BgpospWDP0Xb8DUNns4nI9Z3IkHuULNYujMmu6q52EXWtaIPqgAYzgpvryAdYjKRltjsVdR8x/KsVfRbTf1zH5fEhcnX/rVv+9U7zK6cthzuA8XLlqn9Wr+s+ATEyvwC6QpkgAEtxzBg5FB+bP8AxX8wUytAmOKynsAKGiYuheKFbVVdyHyWm0a7ZipGM+iE4DJ3cf4VjaQCiieTE120ZXweLR3KTKtpHsHiCnIpLfRooOQjfpC0AgFjOwn5K0aTr/hNP7j8k0NnGa30KCOS+hZ9q1ddHv8A4Wjpd2ug7mEx6HFbNFAWhb9snXRfzCw6aH4VTu+aYOoqDrMo2Fr6Aft0fhv5LPt0fh1OSMNnG/PYtvsk7VOw9oG3T7ddOpyUj5QM9ipyVrrLG/kpCx7kbC4glHTtMCCypu6vyV3/ADBS2P8AcKkbKFnmYRsn2kPt2jtd7pUnado7TyK0bCN3Ja8xGwI2HtNu0zSjB/ZB7ytDTFLXUHZPxWN0cFp2jxsCNh7TZ0vSP+q3ksVR0YPZHJYo2HtPQ6Ngp0mktYOAGKKDIAIZG7DvS52ng70KdV8ETgGjb60eCqq6aruENoNbvc8nndHxSwHNMmSMMOK1WYS0w67jiYHgkLKtqdM1GMB9mnJ5vJW26Jc/CpVqvGsXrrTuIbCAtDhmkGODrt10OulwMwYBLSBhrBz2JVadN0mnF08iq9K6OpU6DnFjYY0lo1Tqw+sl53b7UT/GWaEi8VZ2GkfKendIaJnWZ7CAktXykdOMO4/Bcu6qclC+rpF1FI7ew6a6R0S0SI6/wAXT0qDwGuc9pGoNbGe8kkx8V5IHwuq8nPKAgCi44EyCcYOwY4BDRWcdaO1rel2Dx/lcta2RWq7L/wD4hdEK98zsmOxwx70j0oIr1B+YHmxqlCUgG107wiYxCqbo4e073j81fWy5eKxjhqIVwB6thDQTedhjF52rtRQsLdRdH6nfArbgCMTmpWN0sbwjlh8FBJXUsAgw58/qd80P9nu1VH+8U0lCWi2hgxEbCRnwUMlWB1LC4ZVH+8VSLPUn+o/3irvtprj8FXT0s3EuAw1DNBbjI2Kb5E1H+8VaLO/8V/NE2W5VF5snaNiuunCGiNuGCCtsAdZnfi1Oag5tUZVX93yTbohsVT7PxQRbFjadacKpmNjfkscyv+KeQ+SNbUBfdBxjLPtKJYycoQS2xSBaPxf7Qpf9R+IO1oTUU/DZ3qXRII5CQMtEzebMR6IVgFo9pvuptcUi1AWKQbR7TPd/lbv19tPkfmmjmArQp7kBYsfWrnDqcj81Ppa3+3yPzRlRuzwWXIQFgJfX2U+TliLex04Nn90dyxAWdqbNBwbmOztVooQMbqA87tDv9Om3i5x8AFUW2o51KTRuYSeZd8EuidDVrGjPFXDDCCkLrDXOdqqAflDW+AVNTRGBJrVnkAnGpUjATjBCKYaEvlVpovqGmxxI9EjITv4FcpbHDKcsh25lUVXOBBN6TiZOsqitVBdIyhSaEqVGq1STgqwj62jnQIMuImN0SgG0jMAGVHJFnBoss9K8dwRtkszg5p1SjtF2GG9YCSum8ntCscHVHkm45oDcIUKWyZw4wtjOyWc0w1pxwcBzbmlumyPOKkbWH/6wn9pwLeD/AIFc3pX/AORU4UzzDsO5NTMSArbNwxE78UAw1dTm+61MquIWUqHBSyyFw6cZFvuBQa2uMA8jE+q3WZ2J4LPw5KXm31/CglM5201KrGy6q46gMM+xKn2t7ji4mdu3aj9M6RDiWAdX47Uu6ICLxz+taqOiqImnBmQdexZUqzqhV1HDVKiHQossGWK3vpE3XEAxOSeMtFY49ISM/Rb8ly95dlo2gDRpY5tGoqUxWRVsHFav+L3D5KYrWg/6g90fJNqVhG0Aaz9a1OsxrW/dxfHM68DrPBEppBDG5bFrNG2p4vyAAcywD4YrRpWhub/7AjqdV7gHF5bvnCNhaciDrUnWsg4gHVjMyqLIxzwKhU59b8Qe6Fq/X9s+6Pkj2Oa/YDnuKsNjO3HgmppmaUXF7FbemPrnjDfktffHDpjyHyTbzVwGqfrWs8234n6wUlbYpBrD/Vdyb8lKa0f1Xcm/JMvMCNak2yRmflxRoLYoLahzqv5NPwUyKv4r+TfkmZswGMxwWgBtQFsWgVfxX8m/JYmdwbViCLZ3QIGd2dgk9605wb6uGOJyncuTfSec69b3yP8AFa8zkC8+q7i957pS6J0dLUtgJjETujlhkk9s060g0jSqS8FguxJJwwxxPBDNsIYCWtgwQDPWxwwlKG6RqUny1xa9pwPdK3YfD9TG30xfrKM0vgS+UGjX0Ya8EO1tIg7pCSijLoOGpdvaNLstb/8AqIvREgQD8s0FpPRlJsOaSSN/isE4yxvjJbOlGMZrlB6KaVUtYLwEt9YHEiIyVNkcLznQMShLRUOs4KFG0RrzVKL89jSvScYLXYaxl4JxoBtZr2AANoAEmPSc+6RLjmcexKdB032isGUxDcS55bIG/V4613NOydFSAm8REmIzOKIpoV5GSLVLs1aTi393+K5vS4i0O/QxdHVzbxd/i5c3pczXJ/IO50J66MUQasTdJGYHeh22mttYP2/yrjkZ3rGsnUpZdEW2mv7bPd/lafaa8GXty9hXtprKlDPE4qKA5i1WQ3pO2ShLW+T3Lo7VYHTeaCTrkYJfX0PUBDiwhrhOGOAwOAS26NMVy6EqO0VYm1XEPqBgAGN0uJJMYARzXY2Sw0zRh1NrQW4YC9G/WFvRWjGUmuaRN45kCQNYHJLczRHA7V9HF6S0e6i+66CM2uGRG0SnmhTUexgFVwblAu5A6pCM8pNFuqub0bYAyE4j5q3Q+i6lFoFUXQ4w07CcYkZbVKnoXkwvlSQS97ngAiGtHrOLL24RifipWdl4XmC6WunXDhkcDrG1dBo/QheBVbD3tLg50w7FowJ3TggdI0xQF0kEnGMCZOeJSeW6G8KQrtFZtMXQMpxJwx149qVPt4JxiOxZaWkzhEpfXZGqPBOSFNsMY8NILTrlE2ihJkOfBxgOOG5I+lx3pzoeXt+t6vF7E5OiHmx/P77vmtvsh/N7zj8U26BRLOPcmma2KPMePMqPmI1zzKbEAZkdpCiQ32mDtCAtimpYW7D2qs6NbsnmmtWozW9nNRFenlfZzCNBsWeYDYe9YmzbTS9unzW0Bs7Ciz8i05t2ZncFC0aEPVFNtSo972saOkfm4xecS70RiTuCpc1tMECMJk4xxE44p/iYfUlvpCc0uK0V2h+IG3E7gMSuUtoLiSM5PjKe2u1CDjuSR7hjjzXeS0YYt3YmqN288lYLSYiZGo/BNNHVGNrsc/Fod1gOUkawm+mPJZl6/TkYyWeqcZy1Dcub5MY9NWdLDJ1aOPp6JqPF6TiJENe7gJAgStUNDVi4TTqATibpy2wvX6FNpaHARIGA1Rq8VZ0QjLuXJemNeRiDRdenTcxjKNZrYuXnNAgEzeOM4HHgSrrRbnkljqFRsEguJaWwDmIzB1cU2c0gYAdvhM5oeqwXHgRGMxqOajRRytAVb1f1eLXLmtKn70OPrU8Ox8Yro6h9H9Q+I+KQ6bP3rf8Atn/MT9b1dERAnHA8EOy11dVNvM/JXnJWUmIZcoba64HoMHaVpttrnNtMcZ+aLIUIxiMUElHT1z+HyPzT+jpAmnSaxrnVWM60AXSbxJ/bBS5lPirG0vrJUnHkNxZXB2i+31AHn6hC+c4rTrGHOwzP/rFD22ykUyQ7WMtkwTKx5Pa6Z2vGi88XKC6HVlr3oKp0vpK8RTHotxnelFOq4NiSByVlno3uCTLJ8I6WDwqfKR2fkJb2N6RlR929BaTJEgQRuwjkjtK+TTKzS6m4E5tM4HFc95NCl5wzpHBrWySSYBIGAnViu0tNVoYxtPBkC7Gw4zOtEW+zL5mCMZ0vo5P/AJf6Fr3PAqERIlwY1sw5znDHAYpF5RaHYy+KZkgS3GQRuXd1nMAIeC9hBDmz6QOo7pAwXJ2+k6pUc4suNODWyMB2JsG7MM4xUWjz1lSNSe6PsF5gLh3lG/8AKs1MHADZCMpw0RI2LZBpnMzWlQB9nN2BD2zRjerAAg49v8wmrKrG+u3mPmhbbamXDdcwuwMXhqKYjPso+zmamDkqzYAPVHJEM0jSiS9snOCtP0jR9sd5+CsQ7BatjywC22yDYFedJUtuPB3yURb6WMXvddHgjRGyHmrdgWKz7SZsPulYgNnrP/Cyzue11oebzsGtJ1XzJjZDA3mvPNPVnG11w7BlN74Ayi8bpG2QvSNAWs2XRzIbjVFVwOUXSGDuC4PyrshFGjUj+q57Sd4d1Qf7uS3eNOsz+uimSF47/uc5VfIn6zgBB1DKIrO9LYICEaZxXUkzJGPyWWAt6Rt/IHkdRO0TC76yVS8G9mCGnlme2V5y8iRqxzK76jXIeJyq5nYQ2QRxzWDyFuzdi6DfOOjB9Itzhok9kqt2lv8Abr+6P/0pMfeEjj8wjRZg4SFzcsadl5CutpJ8G5SqzBu3rgEwYnrcFqk99Nl246DmS6mc8yYdOtNhZRs5KitRzAxwO/Uk0VsWVXQBxb4wkmmnzUb+h4/uYm9X0frakulwLzNt1/8A4qy6CHYG7JVNt7QBDXnsUyo0fr+FLLqiX2kdVN/d81rzs3r3RG8BAkjLsV4CmG/UKCdFP2hU1U+bv4Wxa63sM5lEXVKm2RIyQGiFntFUzN0SLoic3YDxnsTCvT9UZAQOyFCy0ZLdxvchARtVnWA3eK5fkS5TZ7T8Vh9Pxk/vYpfQ3Fw7xx2qRdDTxj67JRr2wEpc8wRy4u/hIo6HRoOzOoCB24Bdto7TXnLJcGte0ZNmIynHh3rg794hoybj/KupW19G6WGLwIPAmY8EyLpmDysfONr4Oo0hbiDEplZLLepsOciVw1Os0guqmY2lereS7GV6LKjS0U7oN4kBoG8nWMRG5PknSo4LfGclP4Ez9GnNefaX0G1taoCAOsTzx+K9j0h5V2Gh1abTaX/lwYP3EY9krifKLyho2mb9jZSfhdqMcTEHEPbEOEdq2YMWRK2jleT5uBvjGWzhjoluwdym3RzRGCdV302ki80jUdR4TCGdpGkM3t5j4J/Qnk30DNsg2KTLOMcMgtv0tS9oHg0laOmKY1u7GO+SLIpl1GyBzZuxxVnmbUG/TLdQef2x4qijpUtGLHuO0lo5CVFk8WNPM2raE8/f+EfeCxFkcWezeUFnDLNSYP8ATaKfAmnGPEhcvbbIa1nqMGJpUWlg/wBw9cnjEjtC6q2npadVsZMDhxbBCSaPr3XVxHpObGy7funkAFfHJrf9zQ46o8kqmGHiJKGpnHsTzyq0YbPUe2CGvIewflMwOwykVDPsK7KlypmDjSZKs89gGK7GzX2tYHRAcwjaLwGE7MVx0ldBom3XmhpPWaQI2tmRyxSfIi+xuJ/B0zcHOG+eYnxCyvpQUGgua9wJjqCSN5GxRvy6d2PP+VfQaCQCYE48CVhyK4s00npgtHyroEwRVGs/dOn+Na5vyq02x5ayz3us8Oe6HNnEw3HiSvQ6Pk+A68C2YIxGYJXPVPJqq59R1IEOpvAg4DE6tREGVhTLeml0DvySbTJxZh7Y/tlOXDVrySfTrYNM7S7/AAITF0Z46YuBWU7ZSGF5qiCsp0W7ApGFw0jTGvkCVL7Tp7Hn9pV9h0a6qSKdMujOIgcScAjR5OVtdOMMy5keKrZZY2+kKvtRupjz2D5rbdKDVTd3fNG1tFvZm0dhB+Ko6DVdRaLPHJdpjGwVpDXREjLtV3TQSUKw3RGzBQrVMCuTPtnusC44or9L/Blpr4HgUHSbLS6d89yla3XW7ytUKX3TR7Z/tbj4qgz5IWWhDC7bgENbXeiNia210ADYJSOs6TO9XgrZn8lqMeKCBZhW6p3O7oTyy2YBobEMb292U6+1LdE4XnnJrfruCvFuL2tIwmcO0rreIlxtnz/8/klPPxj0kr/7DK9rDRDQgKls2qtj7xduQrnTmtilrRxceFJ7CKtFlSCQCpDRrRgAltmrlji05fBHVNIhrhN7AahM70qdPZ08Fx9n/hf5gPrBYbC1DO0yNVN55BQdpV2qke1wS9GmmGiyNAUfNWRlmMEENK1CMKTY3u/ha+0q2plMc0WHFjNtMQOA8FiUG3V9jO9YgOJ7ToLSLHuY8OvU6tMskay0uaRxwSpxDbRUDsgxh7A9s/FcVoLylFCzupODpZVvscIwDhiDjPpCcNq6kWxtp++Y6ekpkHcWwSDOWLTgtGTE4Sf0NjNSRR/xBsbqtBlUj7xoc8jZSIEzwOPNeaUvS7l7Sx4qsfIvDo3s1gGWhomdt7uXkFusRo1XMPqnA7RqPJaPFna4is0fkoriDAULLWcx4cNRVlp9JUuJOxbMiTEQdI77R77zWuGRE96PDZiM4SPycqTSY0GS0YxvcYT+zgCY1c1ga2a0wa2eWBs9RoLT1R1SDm0tjEHDBwJ2ydiZeTXlW2s8lwddBkuIF0GBgcZJz2pJp2iH0zIEAg4xlxz5JQyu2m0tbAG6d21Jlix8XospSuh1ahL3OEQXOIx1FxKXaRsjX3A6oBdJOAmZBCAqW4e0hrXTc4S1/P5rFyZpXjwWy2rQotwNQjiGonRegOldArUmM9t14kk5BrGjHmFzzrC97heM9w70VZ7UGG7RvCJBeSSTPDBpzGGpQpMtKEErqjvLfYnUgyjRc1tIBxe8mHXhEucDm46ow5JVpLymDGdFTaTGboGJ2nekLdI2oQG2h10Rg4g5cQdgUahc/rPu3td0BoO+AM96q8bvQyPkxjEk+2uqOlxjciRanAZhAGzSqallOp3YVWWFrY7F5qk0mM2155qNd2Q7ShKblaXTzWBnp4StErYZzPyCYF7W9b1WNgJVa3AmJhVWmuXBrBqz2EoSstKfEsrWkvvOJwnBBsdKttputDO09qGbmfrUnQjqzmeRk91P4HFAXbO7eCe+B3BDl1ym3e0d+KJt5u0g38sdwQFtfMcB4BdWC4xS/R4HLN5sspP5l/gL0f8A03HaUJVfBCOsQ6vAJfaMymroRDc2DW8wWuHA/BG2DrTuAIQdZt5pG6RxCt0daSwEht7AYTCW+zdDpDQWfct+b7kEdJv1UwOLj8lE26rMC5yJCrY7iw/oN2pb6DcgPOKxye0ft/lQuVIP3h4NACAoZhg2rEluv9t/P+FiCeP7NuPXI2reiraaNVrh6rpjaMiDxBIUbY2Mdcqis3Jw1rtZI7M8Ho9h8nLYCHBpkPF5pxygkZZLlPKjRl+i2sAbzS7bizDHfBIPCUP5CaUN9tEn1g5vDJzeRnsK7F9AFwbmL10zsJgx2Lnr+nM1v3RPKrSOt9bFU+pARulrOadepTIxY4jkcO6D2pdaDC6fNONoxqO6Yz8mqhp1g4uaA+WEXutMggxxw7V3BgCQdXdvXmTXXRvw8UUbU8l0vd1sDicRs4LP6N/I71KQ70x5QB006UkRDiMZwyadY3pdo2iLRUuGqykAJJeWt7Gl2F7igW1MxOCj0s60ufi2v5Flm/R0dPR1OTAvtkw4umRAx6uB1obSVkaxgczqm8BgcCC6MimVj0lSNnYSxoeDddsJjPwRlltTIgBs8Fy8i9N8Wa8OOU/dyONqCo4S4Oj9JA5qVIAAZDuXbWom7OeuPguWfW85qBlZggGergWiJIykmEuM/wBDcmH9hlg0HWqgOZTJaRIcYDSNoJOSKPkxadbWe8mFehea2/WbQo3W3abDeddjW7IGOKLqacaYFM9RoAmChZG2XXiwrYiGgbSTFwcS9keKweTlcHEMEk49I2MeCutumjqcQNyW1dKk5uPNDnKqJjixxaaGLPJl+urTHCT8Ai6Hk7SwLqrjGoAAdpMrnPtg+0tP007UVm9JG9+dk+wrSFkuOIMHYRkeHyQt8NGAkoK024uzPehvtHU7n80uWB3o2YvyUWqlp/Zu0VJdJ2qdMS9o2keOKFcfBE6LM1ATqk8gU+EdpHO8jLUJS/TGulHAhLq59HgPBGW1+YQIdIG7Bb5dnksKqNjazmGHkgXNmUdS/phCOTF0Ih2wKYKvsbes4ajlyUbQzWosOXFVZri9DA2cA7+1Z5uEO19V3rNH7TPeVN1Or7fIAJZqLuhGXfPwClTojUDH1uQrbG851H9hjwUXaMnMvO4uKCdBpYzWPD5rEI3RTfZ71iNhr7KrWMAdyGs+ILe0IyuOogrIcSeS9BP+SMcH7WZSqmm9r2nFpBHEGV6hovS7LUQWkFwe0kDVJ2HEZ48F5XamQ7cVmjre+lUD6ZgjVqI1g7lg8iFs2YpaO48p7H0z6tVnpU3OJ/M2Y7SCeS4mpUEps7yputcLh62ZnYZ8UntVqo1MQS12vA4nfCVDO8ftZMsaltGHE8FpxQrq5HrNPBbZaBrTv9TBlfSaCssNark5DNN/JnycNrc43y1rSMQ2SScYEkRgPBdk7QFCzsb0YcXlwl7j1sGumIyGGpJyeTrRKhRxln0PUfTb1mtxmPS7xgh/vKB6ww9pskduxdVaAGkgJZbMWVOHxWCXu2xkMsk9Fdn005rZmRwlapackk9HJgi9EGDv1pA8Q48T4qTKZPrGN2pUWM0vOxhSqvbkGugwA6SANUA4Iyrb33YqkgZgBrWjtMpMLJh1p95Xts4148VPCysc7XZJ9qafWB4Y+CtoVg4GJw3RylaYwbFaW4bvkq5dQH+F7/ITZUXYKm0NgDaZKvoMvY6lRaXguwWFXZ6DJTiCOo7VHoAjC4BQJ3JimzNLDEHbRTDRzOv+0/BUMGKJ0bi5x2D4pmJ3NGLz4qHjTa+iFuvFxjJD0JBxyKPtOBKBrVAM1ukt2eYxyuPFIa0nTT7fgqqilZTeY27x7lY9uG1MRl/i6BGQeqdaouEGNhCsxCsreje7CpasenTDqBEA7lfIxx4JJUDz6LiBuwVYs21xPElLbNkOkxwagHrNBnX4CYWvPaU4vbPEJSLG3ZPHFXUaA2AKtl9DD7Rpe23kVpC9HuWItkaNVB1TwQVnMFH125Th1RmCBiBzQ3R8V6FNSpoxxVJpkbY0FuYwS2nTIcPrUmZpg7EJXbGAKRmg75DsUqVFVUoZ1NX9HCjCyzjy7Q+Lroo6NWNYplGaI0c6vUDRN3Nx2DPPbq7UlxSL8j0z/h1Z2Nsoki8XF+YmT1RIzmAOaK0s/wBEEa3HLUWkfErnjo9g9UYc+YWOs5I9OpAy67iORJ2LHKVleSKbb6Z7PBLbW2Wv4O8CUXXaQYknDXHwQ1TFr+B/xKCseznKvpO/UfFEWZ8g4gRz+slTah9479RQtUSSMdXBA6rGNS0syLm9yyjaWkTI5/BCMo7At+YjYptkcUG+dtGvtGXPJEF4LBjg7NKLTZrrSRqCNoiaTP0gLP5D1R0/xkUpt/o3XtMi63JRpNAx17FJrWqUNWS/g7PFt2yF1TaFoFbJVS6SWyuo6BvKK0eIns8UFTbePBG2V3WPD4p+H/kSOX+R34s2/o3anySdSFZZZxcrK78VR0jjgug3s8nBSUdBXnYptN0SZAACBq2quMYACOsdEl+PqiSsteKKbBOMZVVg9G1SMREq6tUF09nig2DMKVQ4N4+CmM3VF3BctBbB4q7VlhtQ9SlIxJGvOFvzZusTxJKH2NxU4ljq4GtvMKs21ms47pUuhAJwjZHwUaTJkkQbzvgqjqRvzkamvI/SViuuD6JWkEUjoxZb9NgMQWtJG3AZpLpPRJvRLWjHBgM7MSVixaoLdB9i6to+o30SCInHYgKl8ahzWLFMsk1qyVFUnRUXH2e8LGscdSxYqepJluKC9EUA6r123mNEuaDBOzHiuys2laAFxouDIC7hPZKxYs05NuiJIYMeCMMQsc0QsWKBQo0iId2fNBl8Bx+sgsWIJXZz9r/qO4qIYM9mPJYsQP8AkIvYgbVt9doW1ikqUOt7Rn4Eq6z1WlvVwExs3/ErFiRn/idH8frL/YkxindWLFhZ6CKVGiFU9YsUoifRP0RxV+jxnwHitrE3B/NHP/Kr/b5F9IqdSlynXcKTd6xYul8NnjIvlJRfRrRrXXS8+tlwG1atklaWKV0TJ/1GCtwUTiRx+AWLFVdmhDEYLQvesZO7ZsWLFM+yfG3Fka1UTGvUhnWsyYbI2zGKxYqWaUXMtogdQ/2/NYsWIsmkf//Z"/>
          <p:cNvSpPr>
            <a:spLocks noChangeAspect="1" noChangeArrowheads="1"/>
          </p:cNvSpPr>
          <p:nvPr/>
        </p:nvSpPr>
        <p:spPr bwMode="auto">
          <a:xfrm>
            <a:off x="155575" y="-1303338"/>
            <a:ext cx="4095750" cy="2724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4" name="AutoShape 4" descr="data:image/jpeg;base64,/9j/4AAQSkZJRgABAQAAAQABAAD/2wCEAAkGBxQSEhUUExQVFhUWFhcYFxgXGBcYFxwYGBQXFxoXFBcYHiggGBolHBgVITEhJSkrLi4uFx8zODMsNygtLiwBCgoKDg0OGxAQGiwkICUsLCwsLCwsLCwsLCwsLCwsLCwsLCwsLCwsLCwsLCwsLCwsLCwsLCwsLCwsLCwsLDcsLP/AABEIALcBEwMBIgACEQEDEQH/xAAbAAACAgMBAAAAAAAAAAAAAAAEBQIDAAEGB//EAEUQAAEDAQQGBQkHAwIGAwAAAAEAAhEDBBIhMQVBUWFxkRMigaGxBhQyQlKSwdHwFSNTYnKC4TOiskNjBxYkc8LxNKPS/8QAGwEAAgMBAQEAAAAAAAAAAAAAAAMBAgQFBgf/xAArEQACAgICAQQCAQMFAAAAAAAAAQIRAyESMQQTIkFRBWEyI4GxFCQzcZH/2gAMAwEAAhEDEQA/AF9LQzGkOg39T3OJfO4mYRtKwNA2k68Scd/FZW0tQaYNRl6cmm8Y4NlU1fKBjmEU6VRzoIkNc3rcXkeCDPQT0Znt5/yjG2bWUpbbrQ/0aLKYwi84k4fojxWxRtVQ9eq1o1XGY/3SoIY3a9u2frvVVXSlKnN9zGRtc0YKmjoKi9r3V31alTqhgLyBBmTdaRhkpM0TZ6eIo05/SCeZxUA0kUHytoNEN+8P5KTqhmNROAOAxUKOlbTUdeoWKs4xdD3gNjblOKvtNe4HObAAbgGgAzx3khSNd4YAXv2kXjE8BgpospWDP0Xb8DUNns4nI9Z3IkHuULNYujMmu6q52EXWtaIPqgAYzgpvryAdYjKRltjsVdR8x/KsVfRbTf1zH5fEhcnX/rVv+9U7zK6cthzuA8XLlqn9Wr+s+ATEyvwC6QpkgAEtxzBg5FB+bP8AxX8wUytAmOKynsAKGiYuheKFbVVdyHyWm0a7ZipGM+iE4DJ3cf4VjaQCiieTE120ZXweLR3KTKtpHsHiCnIpLfRooOQjfpC0AgFjOwn5K0aTr/hNP7j8k0NnGa30KCOS+hZ9q1ddHv8A4Wjpd2ug7mEx6HFbNFAWhb9snXRfzCw6aH4VTu+aYOoqDrMo2Fr6Aft0fhv5LPt0fh1OSMNnG/PYtvsk7VOw9oG3T7ddOpyUj5QM9ipyVrrLG/kpCx7kbC4glHTtMCCypu6vyV3/ADBS2P8AcKkbKFnmYRsn2kPt2jtd7pUnado7TyK0bCN3Ja8xGwI2HtNu0zSjB/ZB7ytDTFLXUHZPxWN0cFp2jxsCNh7TZ0vSP+q3ksVR0YPZHJYo2HtPQ6Ngp0mktYOAGKKDIAIZG7DvS52ng70KdV8ETgGjb60eCqq6aruENoNbvc8nndHxSwHNMmSMMOK1WYS0w67jiYHgkLKtqdM1GMB9mnJ5vJW26Jc/CpVqvGsXrrTuIbCAtDhmkGODrt10OulwMwYBLSBhrBz2JVadN0mnF08iq9K6OpU6DnFjYY0lo1Tqw+sl53b7UT/GWaEi8VZ2GkfKendIaJnWZ7CAktXykdOMO4/Bcu6qclC+rpF1FI7ew6a6R0S0SI6/wAXT0qDwGuc9pGoNbGe8kkx8V5IHwuq8nPKAgCi44EyCcYOwY4BDRWcdaO1rel2Dx/lcta2RWq7L/wD4hdEK98zsmOxwx70j0oIr1B+YHmxqlCUgG107wiYxCqbo4e073j81fWy5eKxjhqIVwB6thDQTedhjF52rtRQsLdRdH6nfArbgCMTmpWN0sbwjlh8FBJXUsAgw58/qd80P9nu1VH+8U0lCWi2hgxEbCRnwUMlWB1LC4ZVH+8VSLPUn+o/3irvtprj8FXT0s3EuAw1DNBbjI2Kb5E1H+8VaLO/8V/NE2W5VF5snaNiuunCGiNuGCCtsAdZnfi1Oag5tUZVX93yTbohsVT7PxQRbFjadacKpmNjfkscyv+KeQ+SNbUBfdBxjLPtKJYycoQS2xSBaPxf7Qpf9R+IO1oTUU/DZ3qXRII5CQMtEzebMR6IVgFo9pvuptcUi1AWKQbR7TPd/lbv19tPkfmmjmArQp7kBYsfWrnDqcj81Ppa3+3yPzRlRuzwWXIQFgJfX2U+TliLex04Nn90dyxAWdqbNBwbmOztVooQMbqA87tDv9Om3i5x8AFUW2o51KTRuYSeZd8EuidDVrGjPFXDDCCkLrDXOdqqAflDW+AVNTRGBJrVnkAnGpUjATjBCKYaEvlVpovqGmxxI9EjITv4FcpbHDKcsh25lUVXOBBN6TiZOsqitVBdIyhSaEqVGq1STgqwj62jnQIMuImN0SgG0jMAGVHJFnBoss9K8dwRtkszg5p1SjtF2GG9YCSum8ntCscHVHkm45oDcIUKWyZw4wtjOyWc0w1pxwcBzbmlumyPOKkbWH/6wn9pwLeD/AIFc3pX/AORU4UzzDsO5NTMSArbNwxE78UAw1dTm+61MquIWUqHBSyyFw6cZFvuBQa2uMA8jE+q3WZ2J4LPw5KXm31/CglM5201KrGy6q46gMM+xKn2t7ji4mdu3aj9M6RDiWAdX47Uu6ICLxz+taqOiqImnBmQdexZUqzqhV1HDVKiHQossGWK3vpE3XEAxOSeMtFY49ISM/Rb8ly95dlo2gDRpY5tGoqUxWRVsHFav+L3D5KYrWg/6g90fJNqVhG0Aaz9a1OsxrW/dxfHM68DrPBEppBDG5bFrNG2p4vyAAcywD4YrRpWhub/7AjqdV7gHF5bvnCNhaciDrUnWsg4gHVjMyqLIxzwKhU59b8Qe6Fq/X9s+6Pkj2Oa/YDnuKsNjO3HgmppmaUXF7FbemPrnjDfktffHDpjyHyTbzVwGqfrWs8234n6wUlbYpBrD/Vdyb8lKa0f1Xcm/JMvMCNak2yRmflxRoLYoLahzqv5NPwUyKv4r+TfkmZswGMxwWgBtQFsWgVfxX8m/JYmdwbViCLZ3QIGd2dgk9605wb6uGOJyncuTfSec69b3yP8AFa8zkC8+q7i957pS6J0dLUtgJjETujlhkk9s060g0jSqS8FguxJJwwxxPBDNsIYCWtgwQDPWxwwlKG6RqUny1xa9pwPdK3YfD9TG30xfrKM0vgS+UGjX0Ya8EO1tIg7pCSijLoOGpdvaNLstb/8AqIvREgQD8s0FpPRlJsOaSSN/isE4yxvjJbOlGMZrlB6KaVUtYLwEt9YHEiIyVNkcLznQMShLRUOs4KFG0RrzVKL89jSvScYLXYaxl4JxoBtZr2AANoAEmPSc+6RLjmcexKdB032isGUxDcS55bIG/V4613NOydFSAm8REmIzOKIpoV5GSLVLs1aTi393+K5vS4i0O/QxdHVzbxd/i5c3pczXJ/IO50J66MUQasTdJGYHeh22mttYP2/yrjkZ3rGsnUpZdEW2mv7bPd/lafaa8GXty9hXtprKlDPE4qKA5i1WQ3pO2ShLW+T3Lo7VYHTeaCTrkYJfX0PUBDiwhrhOGOAwOAS26NMVy6EqO0VYm1XEPqBgAGN0uJJMYARzXY2Sw0zRh1NrQW4YC9G/WFvRWjGUmuaRN45kCQNYHJLczRHA7V9HF6S0e6i+66CM2uGRG0SnmhTUexgFVwblAu5A6pCM8pNFuqub0bYAyE4j5q3Q+i6lFoFUXQ4w07CcYkZbVKnoXkwvlSQS97ngAiGtHrOLL24RifipWdl4XmC6WunXDhkcDrG1dBo/QheBVbD3tLg50w7FowJ3TggdI0xQF0kEnGMCZOeJSeW6G8KQrtFZtMXQMpxJwx149qVPt4JxiOxZaWkzhEpfXZGqPBOSFNsMY8NILTrlE2ihJkOfBxgOOG5I+lx3pzoeXt+t6vF7E5OiHmx/P77vmtvsh/N7zj8U26BRLOPcmma2KPMePMqPmI1zzKbEAZkdpCiQ32mDtCAtimpYW7D2qs6NbsnmmtWozW9nNRFenlfZzCNBsWeYDYe9YmzbTS9unzW0Bs7Ciz8i05t2ZncFC0aEPVFNtSo972saOkfm4xecS70RiTuCpc1tMECMJk4xxE44p/iYfUlvpCc0uK0V2h+IG3E7gMSuUtoLiSM5PjKe2u1CDjuSR7hjjzXeS0YYt3YmqN288lYLSYiZGo/BNNHVGNrsc/Fod1gOUkawm+mPJZl6/TkYyWeqcZy1Dcub5MY9NWdLDJ1aOPp6JqPF6TiJENe7gJAgStUNDVi4TTqATibpy2wvX6FNpaHARIGA1Rq8VZ0QjLuXJemNeRiDRdenTcxjKNZrYuXnNAgEzeOM4HHgSrrRbnkljqFRsEguJaWwDmIzB1cU2c0gYAdvhM5oeqwXHgRGMxqOajRRytAVb1f1eLXLmtKn70OPrU8Ox8Yro6h9H9Q+I+KQ6bP3rf8Atn/MT9b1dERAnHA8EOy11dVNvM/JXnJWUmIZcoba64HoMHaVpttrnNtMcZ+aLIUIxiMUElHT1z+HyPzT+jpAmnSaxrnVWM60AXSbxJ/bBS5lPirG0vrJUnHkNxZXB2i+31AHn6hC+c4rTrGHOwzP/rFD22ykUyQ7WMtkwTKx5Pa6Z2vGi88XKC6HVlr3oKp0vpK8RTHotxnelFOq4NiSByVlno3uCTLJ8I6WDwqfKR2fkJb2N6RlR929BaTJEgQRuwjkjtK+TTKzS6m4E5tM4HFc95NCl5wzpHBrWySSYBIGAnViu0tNVoYxtPBkC7Gw4zOtEW+zL5mCMZ0vo5P/AJf6Fr3PAqERIlwY1sw5znDHAYpF5RaHYy+KZkgS3GQRuXd1nMAIeC9hBDmz6QOo7pAwXJ2+k6pUc4suNODWyMB2JsG7MM4xUWjz1lSNSe6PsF5gLh3lG/8AKs1MHADZCMpw0RI2LZBpnMzWlQB9nN2BD2zRjerAAg49v8wmrKrG+u3mPmhbbamXDdcwuwMXhqKYjPso+zmamDkqzYAPVHJEM0jSiS9snOCtP0jR9sd5+CsQ7BatjywC22yDYFedJUtuPB3yURb6WMXvddHgjRGyHmrdgWKz7SZsPulYgNnrP/Cyzue11oebzsGtJ1XzJjZDA3mvPNPVnG11w7BlN74Ayi8bpG2QvSNAWs2XRzIbjVFVwOUXSGDuC4PyrshFGjUj+q57Sd4d1Qf7uS3eNOsz+uimSF47/uc5VfIn6zgBB1DKIrO9LYICEaZxXUkzJGPyWWAt6Rt/IHkdRO0TC76yVS8G9mCGnlme2V5y8iRqxzK76jXIeJyq5nYQ2QRxzWDyFuzdi6DfOOjB9Itzhok9kqt2lv8Abr+6P/0pMfeEjj8wjRZg4SFzcsadl5CutpJ8G5SqzBu3rgEwYnrcFqk99Nl246DmS6mc8yYdOtNhZRs5KitRzAxwO/Uk0VsWVXQBxb4wkmmnzUb+h4/uYm9X0frakulwLzNt1/8A4qy6CHYG7JVNt7QBDXnsUyo0fr+FLLqiX2kdVN/d81rzs3r3RG8BAkjLsV4CmG/UKCdFP2hU1U+bv4Wxa63sM5lEXVKm2RIyQGiFntFUzN0SLoic3YDxnsTCvT9UZAQOyFCy0ZLdxvchARtVnWA3eK5fkS5TZ7T8Vh9Pxk/vYpfQ3Fw7xx2qRdDTxj67JRr2wEpc8wRy4u/hIo6HRoOzOoCB24Bdto7TXnLJcGte0ZNmIynHh3rg794hoybj/KupW19G6WGLwIPAmY8EyLpmDysfONr4Oo0hbiDEplZLLepsOciVw1Os0guqmY2lereS7GV6LKjS0U7oN4kBoG8nWMRG5PknSo4LfGclP4Ez9GnNefaX0G1taoCAOsTzx+K9j0h5V2Gh1abTaX/lwYP3EY9krifKLyho2mb9jZSfhdqMcTEHEPbEOEdq2YMWRK2jleT5uBvjGWzhjoluwdym3RzRGCdV302ki80jUdR4TCGdpGkM3t5j4J/Qnk30DNsg2KTLOMcMgtv0tS9oHg0laOmKY1u7GO+SLIpl1GyBzZuxxVnmbUG/TLdQef2x4qijpUtGLHuO0lo5CVFk8WNPM2raE8/f+EfeCxFkcWezeUFnDLNSYP8ATaKfAmnGPEhcvbbIa1nqMGJpUWlg/wBw9cnjEjtC6q2npadVsZMDhxbBCSaPr3XVxHpObGy7funkAFfHJrf9zQ46o8kqmGHiJKGpnHsTzyq0YbPUe2CGvIewflMwOwykVDPsK7KlypmDjSZKs89gGK7GzX2tYHRAcwjaLwGE7MVx0ldBom3XmhpPWaQI2tmRyxSfIi+xuJ/B0zcHOG+eYnxCyvpQUGgua9wJjqCSN5GxRvy6d2PP+VfQaCQCYE48CVhyK4s00npgtHyroEwRVGs/dOn+Na5vyq02x5ayz3us8Oe6HNnEw3HiSvQ6Pk+A68C2YIxGYJXPVPJqq59R1IEOpvAg4DE6tREGVhTLeml0DvySbTJxZh7Y/tlOXDVrySfTrYNM7S7/AAITF0Z46YuBWU7ZSGF5qiCsp0W7ApGFw0jTGvkCVL7Tp7Hn9pV9h0a6qSKdMujOIgcScAjR5OVtdOMMy5keKrZZY2+kKvtRupjz2D5rbdKDVTd3fNG1tFvZm0dhB+Ko6DVdRaLPHJdpjGwVpDXREjLtV3TQSUKw3RGzBQrVMCuTPtnusC44or9L/Blpr4HgUHSbLS6d89yla3XW7ytUKX3TR7Z/tbj4qgz5IWWhDC7bgENbXeiNia210ADYJSOs6TO9XgrZn8lqMeKCBZhW6p3O7oTyy2YBobEMb292U6+1LdE4XnnJrfruCvFuL2tIwmcO0rreIlxtnz/8/klPPxj0kr/7DK9rDRDQgKls2qtj7xduQrnTmtilrRxceFJ7CKtFlSCQCpDRrRgAltmrlji05fBHVNIhrhN7AahM70qdPZ08Fx9n/hf5gPrBYbC1DO0yNVN55BQdpV2qke1wS9GmmGiyNAUfNWRlmMEENK1CMKTY3u/ha+0q2plMc0WHFjNtMQOA8FiUG3V9jO9YgOJ7ToLSLHuY8OvU6tMskay0uaRxwSpxDbRUDsgxh7A9s/FcVoLylFCzupODpZVvscIwDhiDjPpCcNq6kWxtp++Y6ekpkHcWwSDOWLTgtGTE4Sf0NjNSRR/xBsbqtBlUj7xoc8jZSIEzwOPNeaUvS7l7Sx4qsfIvDo3s1gGWhomdt7uXkFusRo1XMPqnA7RqPJaPFna4is0fkoriDAULLWcx4cNRVlp9JUuJOxbMiTEQdI77R77zWuGRE96PDZiM4SPycqTSY0GS0YxvcYT+zgCY1c1ga2a0wa2eWBs9RoLT1R1SDm0tjEHDBwJ2ydiZeTXlW2s8lwddBkuIF0GBgcZJz2pJp2iH0zIEAg4xlxz5JQyu2m0tbAG6d21Jlix8XospSuh1ahL3OEQXOIx1FxKXaRsjX3A6oBdJOAmZBCAqW4e0hrXTc4S1/P5rFyZpXjwWy2rQotwNQjiGonRegOldArUmM9t14kk5BrGjHmFzzrC97heM9w70VZ7UGG7RvCJBeSSTPDBpzGGpQpMtKEErqjvLfYnUgyjRc1tIBxe8mHXhEucDm46ow5JVpLymDGdFTaTGboGJ2nekLdI2oQG2h10Rg4g5cQdgUahc/rPu3td0BoO+AM96q8bvQyPkxjEk+2uqOlxjciRanAZhAGzSqallOp3YVWWFrY7F5qk0mM2155qNd2Q7ShKblaXTzWBnp4StErYZzPyCYF7W9b1WNgJVa3AmJhVWmuXBrBqz2EoSstKfEsrWkvvOJwnBBsdKttputDO09qGbmfrUnQjqzmeRk91P4HFAXbO7eCe+B3BDl1ym3e0d+KJt5u0g38sdwQFtfMcB4BdWC4xS/R4HLN5sspP5l/gL0f8A03HaUJVfBCOsQ6vAJfaMymroRDc2DW8wWuHA/BG2DrTuAIQdZt5pG6RxCt0daSwEht7AYTCW+zdDpDQWfct+b7kEdJv1UwOLj8lE26rMC5yJCrY7iw/oN2pb6DcgPOKxye0ft/lQuVIP3h4NACAoZhg2rEluv9t/P+FiCeP7NuPXI2reiraaNVrh6rpjaMiDxBIUbY2Mdcqis3Jw1rtZI7M8Ho9h8nLYCHBpkPF5pxygkZZLlPKjRl+i2sAbzS7bizDHfBIPCUP5CaUN9tEn1g5vDJzeRnsK7F9AFwbmL10zsJgx2Lnr+nM1v3RPKrSOt9bFU+pARulrOadepTIxY4jkcO6D2pdaDC6fNONoxqO6Yz8mqhp1g4uaA+WEXutMggxxw7V3BgCQdXdvXmTXXRvw8UUbU8l0vd1sDicRs4LP6N/I71KQ70x5QB006UkRDiMZwyadY3pdo2iLRUuGqykAJJeWt7Gl2F7igW1MxOCj0s60ufi2v5Flm/R0dPR1OTAvtkw4umRAx6uB1obSVkaxgczqm8BgcCC6MimVj0lSNnYSxoeDddsJjPwRlltTIgBs8Fy8i9N8Wa8OOU/dyONqCo4S4Oj9JA5qVIAAZDuXbWom7OeuPguWfW85qBlZggGergWiJIykmEuM/wBDcmH9hlg0HWqgOZTJaRIcYDSNoJOSKPkxadbWe8mFehea2/WbQo3W3abDeddjW7IGOKLqacaYFM9RoAmChZG2XXiwrYiGgbSTFwcS9keKweTlcHEMEk49I2MeCutumjqcQNyW1dKk5uPNDnKqJjixxaaGLPJl+urTHCT8Ai6Hk7SwLqrjGoAAdpMrnPtg+0tP007UVm9JG9+dk+wrSFkuOIMHYRkeHyQt8NGAkoK024uzPehvtHU7n80uWB3o2YvyUWqlp/Zu0VJdJ2qdMS9o2keOKFcfBE6LM1ATqk8gU+EdpHO8jLUJS/TGulHAhLq59HgPBGW1+YQIdIG7Bb5dnksKqNjazmGHkgXNmUdS/phCOTF0Ih2wKYKvsbes4ajlyUbQzWosOXFVZri9DA2cA7+1Z5uEO19V3rNH7TPeVN1Or7fIAJZqLuhGXfPwClTojUDH1uQrbG851H9hjwUXaMnMvO4uKCdBpYzWPD5rEI3RTfZ71iNhr7KrWMAdyGs+ILe0IyuOogrIcSeS9BP+SMcH7WZSqmm9r2nFpBHEGV6hovS7LUQWkFwe0kDVJ2HEZ48F5XamQ7cVmjre+lUD6ZgjVqI1g7lg8iFs2YpaO48p7H0z6tVnpU3OJ/M2Y7SCeS4mpUEps7yputcLh62ZnYZ8UntVqo1MQS12vA4nfCVDO8ftZMsaltGHE8FpxQrq5HrNPBbZaBrTv9TBlfSaCssNark5DNN/JnycNrc43y1rSMQ2SScYEkRgPBdk7QFCzsb0YcXlwl7j1sGumIyGGpJyeTrRKhRxln0PUfTb1mtxmPS7xgh/vKB6ww9pskduxdVaAGkgJZbMWVOHxWCXu2xkMsk9Fdn005rZmRwlapackk9HJgi9EGDv1pA8Q48T4qTKZPrGN2pUWM0vOxhSqvbkGugwA6SANUA4Iyrb33YqkgZgBrWjtMpMLJh1p95Xts4148VPCysc7XZJ9qafWB4Y+CtoVg4GJw3RylaYwbFaW4bvkq5dQH+F7/ITZUXYKm0NgDaZKvoMvY6lRaXguwWFXZ6DJTiCOo7VHoAjC4BQJ3JimzNLDEHbRTDRzOv+0/BUMGKJ0bi5x2D4pmJ3NGLz4qHjTa+iFuvFxjJD0JBxyKPtOBKBrVAM1ukt2eYxyuPFIa0nTT7fgqqilZTeY27x7lY9uG1MRl/i6BGQeqdaouEGNhCsxCsreje7CpasenTDqBEA7lfIxx4JJUDz6LiBuwVYs21xPElLbNkOkxwagHrNBnX4CYWvPaU4vbPEJSLG3ZPHFXUaA2AKtl9DD7Rpe23kVpC9HuWItkaNVB1TwQVnMFH125Th1RmCBiBzQ3R8V6FNSpoxxVJpkbY0FuYwS2nTIcPrUmZpg7EJXbGAKRmg75DsUqVFVUoZ1NX9HCjCyzjy7Q+Lroo6NWNYplGaI0c6vUDRN3Nx2DPPbq7UlxSL8j0z/h1Z2Nsoki8XF+YmT1RIzmAOaK0s/wBEEa3HLUWkfErnjo9g9UYc+YWOs5I9OpAy67iORJ2LHKVleSKbb6Z7PBLbW2Wv4O8CUXXaQYknDXHwQ1TFr+B/xKCseznKvpO/UfFEWZ8g4gRz+slTah9479RQtUSSMdXBA6rGNS0syLm9yyjaWkTI5/BCMo7At+YjYptkcUG+dtGvtGXPJEF4LBjg7NKLTZrrSRqCNoiaTP0gLP5D1R0/xkUpt/o3XtMi63JRpNAx17FJrWqUNWS/g7PFt2yF1TaFoFbJVS6SWyuo6BvKK0eIns8UFTbePBG2V3WPD4p+H/kSOX+R34s2/o3anySdSFZZZxcrK78VR0jjgug3s8nBSUdBXnYptN0SZAACBq2quMYACOsdEl+PqiSsteKKbBOMZVVg9G1SMREq6tUF09nig2DMKVQ4N4+CmM3VF3BctBbB4q7VlhtQ9SlIxJGvOFvzZusTxJKH2NxU4ljq4GtvMKs21ms47pUuhAJwjZHwUaTJkkQbzvgqjqRvzkamvI/SViuuD6JWkEUjoxZb9NgMQWtJG3AZpLpPRJvRLWjHBgM7MSVixaoLdB9i6to+o30SCInHYgKl8ahzWLFMsk1qyVFUnRUXH2e8LGscdSxYqepJluKC9EUA6r123mNEuaDBOzHiuys2laAFxouDIC7hPZKxYs05NuiJIYMeCMMQsc0QsWKBQo0iId2fNBl8Bx+sgsWIJXZz9r/qO4qIYM9mPJYsQP8AkIvYgbVt9doW1ikqUOt7Rn4Eq6z1WlvVwExs3/ErFiRn/idH8frL/YkxindWLFhZ6CKVGiFU9YsUoifRP0RxV+jxnwHitrE3B/NHP/Kr/b5F9IqdSlynXcKTd6xYul8NnjIvlJRfRrRrXXS8+tlwG1atklaWKV0TJ/1GCtwUTiRx+AWLFVdmhDEYLQvesZO7ZsWLFM+yfG3Fka1UTGvUhnWsyYbI2zGKxYqWaUXMtogdQ/2/NYsWIsmkf//Z"/>
          <p:cNvSpPr>
            <a:spLocks noChangeAspect="1" noChangeArrowheads="1"/>
          </p:cNvSpPr>
          <p:nvPr/>
        </p:nvSpPr>
        <p:spPr bwMode="auto">
          <a:xfrm>
            <a:off x="307975" y="-1150938"/>
            <a:ext cx="4095750" cy="2724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2054" name="Picture 6" descr="http://img.ahaonline.cz/img/18/article/715787_import-dealeri-casto-rozdavaji-drogy-det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511" y="3645024"/>
            <a:ext cx="4806488" cy="3196875"/>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a:off x="155575" y="1196752"/>
            <a:ext cx="8849282" cy="2308324"/>
          </a:xfrm>
          <a:prstGeom prst="rect">
            <a:avLst/>
          </a:prstGeom>
          <a:noFill/>
        </p:spPr>
        <p:txBody>
          <a:bodyPr wrap="none" rtlCol="0">
            <a:spAutoFit/>
          </a:bodyPr>
          <a:lstStyle/>
          <a:p>
            <a:r>
              <a:rPr lang="sk-SK" dirty="0" smtClean="0">
                <a:solidFill>
                  <a:schemeClr val="bg1"/>
                </a:solidFill>
              </a:rPr>
              <a:t>Dealer je ten, kto predáva drogy –na ulici, sídlisku, v bare na </a:t>
            </a:r>
            <a:r>
              <a:rPr lang="sk-SK" dirty="0" err="1" smtClean="0">
                <a:solidFill>
                  <a:schemeClr val="bg1"/>
                </a:solidFill>
              </a:rPr>
              <a:t>discotéke</a:t>
            </a:r>
            <a:r>
              <a:rPr lang="sk-SK" dirty="0" smtClean="0">
                <a:solidFill>
                  <a:schemeClr val="bg1"/>
                </a:solidFill>
              </a:rPr>
              <a:t>.</a:t>
            </a:r>
          </a:p>
          <a:p>
            <a:r>
              <a:rPr lang="sk-SK" dirty="0" smtClean="0">
                <a:solidFill>
                  <a:schemeClr val="bg1"/>
                </a:solidFill>
              </a:rPr>
              <a:t>Je to človek v najväčšej pravdepodobnosti taký, ktorý je sám od drog závislý. </a:t>
            </a:r>
          </a:p>
          <a:p>
            <a:r>
              <a:rPr lang="sk-SK" dirty="0" smtClean="0">
                <a:solidFill>
                  <a:schemeClr val="bg1"/>
                </a:solidFill>
              </a:rPr>
              <a:t>Takýto ľudia sa vo veľkej miere dostanú do rozporu zo svojim ,,DODÁVATEĽOM´´ </a:t>
            </a:r>
          </a:p>
          <a:p>
            <a:r>
              <a:rPr lang="sk-SK" dirty="0">
                <a:solidFill>
                  <a:schemeClr val="bg1"/>
                </a:solidFill>
              </a:rPr>
              <a:t> </a:t>
            </a:r>
            <a:r>
              <a:rPr lang="sk-SK" dirty="0" smtClean="0">
                <a:solidFill>
                  <a:schemeClr val="bg1"/>
                </a:solidFill>
              </a:rPr>
              <a:t>pretože namiesto toho aby ,,TO´´ predali kvôli svojej rastúcej závislosti na droge </a:t>
            </a:r>
          </a:p>
          <a:p>
            <a:r>
              <a:rPr lang="sk-SK" dirty="0">
                <a:solidFill>
                  <a:schemeClr val="bg1"/>
                </a:solidFill>
              </a:rPr>
              <a:t> </a:t>
            </a:r>
            <a:r>
              <a:rPr lang="sk-SK" dirty="0" smtClean="0">
                <a:solidFill>
                  <a:schemeClr val="bg1"/>
                </a:solidFill>
              </a:rPr>
              <a:t>ju namiesto predaja sám použije aby sa vyhol ,,ABSŤÁKU´´. </a:t>
            </a:r>
            <a:r>
              <a:rPr lang="sk-SK" dirty="0" err="1" smtClean="0">
                <a:solidFill>
                  <a:schemeClr val="bg1"/>
                </a:solidFill>
              </a:rPr>
              <a:t>Kedže</a:t>
            </a:r>
            <a:r>
              <a:rPr lang="sk-SK" dirty="0" smtClean="0">
                <a:solidFill>
                  <a:schemeClr val="bg1"/>
                </a:solidFill>
              </a:rPr>
              <a:t>  jeho závislosť rastie</a:t>
            </a:r>
          </a:p>
          <a:p>
            <a:r>
              <a:rPr lang="sk-SK" dirty="0">
                <a:solidFill>
                  <a:schemeClr val="bg1"/>
                </a:solidFill>
              </a:rPr>
              <a:t> </a:t>
            </a:r>
            <a:r>
              <a:rPr lang="sk-SK" dirty="0" smtClean="0">
                <a:solidFill>
                  <a:schemeClr val="bg1"/>
                </a:solidFill>
              </a:rPr>
              <a:t>a potrebuje čím ďalej tým väčšiu dávku drogy často nemá peniaze aby použitú drogu zaplatil</a:t>
            </a:r>
          </a:p>
          <a:p>
            <a:r>
              <a:rPr lang="sk-SK" dirty="0">
                <a:solidFill>
                  <a:schemeClr val="bg1"/>
                </a:solidFill>
              </a:rPr>
              <a:t> </a:t>
            </a:r>
            <a:r>
              <a:rPr lang="sk-SK" dirty="0" smtClean="0">
                <a:solidFill>
                  <a:schemeClr val="bg1"/>
                </a:solidFill>
              </a:rPr>
              <a:t>a v </a:t>
            </a:r>
            <a:r>
              <a:rPr lang="sk-SK" dirty="0" err="1" smtClean="0">
                <a:solidFill>
                  <a:schemeClr val="bg1"/>
                </a:solidFill>
              </a:rPr>
              <a:t>tedy</a:t>
            </a:r>
            <a:r>
              <a:rPr lang="sk-SK" dirty="0" smtClean="0">
                <a:solidFill>
                  <a:schemeClr val="bg1"/>
                </a:solidFill>
              </a:rPr>
              <a:t> prichádza jeho chvíľa kedy môže len dúfať, že jeho ,,DODÁVATEĽ´´ sa zľutuje </a:t>
            </a:r>
          </a:p>
          <a:p>
            <a:r>
              <a:rPr lang="sk-SK" dirty="0">
                <a:solidFill>
                  <a:schemeClr val="bg1"/>
                </a:solidFill>
              </a:rPr>
              <a:t> </a:t>
            </a:r>
            <a:r>
              <a:rPr lang="sk-SK" dirty="0" smtClean="0">
                <a:solidFill>
                  <a:schemeClr val="bg1"/>
                </a:solidFill>
              </a:rPr>
              <a:t>a dá mu ešte jednu šancu peniaze vrátiť.</a:t>
            </a:r>
          </a:p>
        </p:txBody>
      </p:sp>
      <p:pic>
        <p:nvPicPr>
          <p:cNvPr id="2056" name="Picture 8" descr="http://i.idnes.cz/10/111/c460/SOT36f12f_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73215"/>
            <a:ext cx="4381500" cy="1425955"/>
          </a:xfrm>
          <a:prstGeom prst="rect">
            <a:avLst/>
          </a:prstGeom>
          <a:noFill/>
          <a:extLst>
            <a:ext uri="{909E8E84-426E-40DD-AFC4-6F175D3DCCD1}">
              <a14:hiddenFill xmlns:a14="http://schemas.microsoft.com/office/drawing/2010/main">
                <a:solidFill>
                  <a:srgbClr val="FFFFFF"/>
                </a:solidFill>
              </a14:hiddenFill>
            </a:ext>
          </a:extLst>
        </p:spPr>
      </p:pic>
      <p:sp>
        <p:nvSpPr>
          <p:cNvPr id="9" name="Zástupný symbol dátumu 8"/>
          <p:cNvSpPr>
            <a:spLocks noGrp="1"/>
          </p:cNvSpPr>
          <p:nvPr>
            <p:ph type="dt" sz="half" idx="10"/>
          </p:nvPr>
        </p:nvSpPr>
        <p:spPr/>
        <p:txBody>
          <a:bodyPr/>
          <a:lstStyle/>
          <a:p>
            <a:fld id="{A17F1605-BB39-47E4-B847-12DDE6DE88EB}" type="datetime1">
              <a:rPr lang="sk-SK" smtClean="0"/>
              <a:pPr/>
              <a:t>25.6.2015</a:t>
            </a:fld>
            <a:endParaRPr lang="sk-SK"/>
          </a:p>
        </p:txBody>
      </p:sp>
      <p:sp>
        <p:nvSpPr>
          <p:cNvPr id="10" name="Zástupný symbol päty 9"/>
          <p:cNvSpPr>
            <a:spLocks noGrp="1"/>
          </p:cNvSpPr>
          <p:nvPr>
            <p:ph type="ftr" sz="quarter" idx="11"/>
          </p:nvPr>
        </p:nvSpPr>
        <p:spPr/>
        <p:txBody>
          <a:bodyPr/>
          <a:lstStyle/>
          <a:p>
            <a:r>
              <a:rPr lang="sk-SK" smtClean="0"/>
              <a:t>Michaela Čentáková</a:t>
            </a:r>
            <a:endParaRPr lang="sk-SK"/>
          </a:p>
        </p:txBody>
      </p:sp>
    </p:spTree>
    <p:extLst>
      <p:ext uri="{BB962C8B-B14F-4D97-AF65-F5344CB8AC3E}">
        <p14:creationId xmlns:p14="http://schemas.microsoft.com/office/powerpoint/2010/main" val="2454841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BlokTextu 2"/>
          <p:cNvSpPr txBox="1"/>
          <p:nvPr/>
        </p:nvSpPr>
        <p:spPr>
          <a:xfrm>
            <a:off x="677066" y="1065510"/>
            <a:ext cx="7552067" cy="923330"/>
          </a:xfrm>
          <a:prstGeom prst="rect">
            <a:avLst/>
          </a:prstGeom>
          <a:noFill/>
        </p:spPr>
        <p:txBody>
          <a:bodyPr wrap="none" rtlCol="0">
            <a:spAutoFit/>
          </a:bodyPr>
          <a:lstStyle/>
          <a:p>
            <a:r>
              <a:rPr lang="sk-SK" dirty="0" smtClean="0"/>
              <a:t>Dealera vo veľkej miere netreba vyhľadávať, väčšinou sa prezradí sám svojím výzorom </a:t>
            </a:r>
          </a:p>
          <a:p>
            <a:r>
              <a:rPr lang="sk-SK" dirty="0"/>
              <a:t> </a:t>
            </a:r>
            <a:r>
              <a:rPr lang="sk-SK" dirty="0" smtClean="0"/>
              <a:t>alebo správaním.</a:t>
            </a:r>
          </a:p>
          <a:p>
            <a:endParaRPr lang="sk-SK" dirty="0"/>
          </a:p>
        </p:txBody>
      </p:sp>
      <p:sp>
        <p:nvSpPr>
          <p:cNvPr id="4" name="BlokTextu 3"/>
          <p:cNvSpPr txBox="1"/>
          <p:nvPr/>
        </p:nvSpPr>
        <p:spPr>
          <a:xfrm>
            <a:off x="179512" y="797217"/>
            <a:ext cx="7905605" cy="4431983"/>
          </a:xfrm>
          <a:prstGeom prst="rect">
            <a:avLst/>
          </a:prstGeom>
          <a:noFill/>
        </p:spPr>
        <p:txBody>
          <a:bodyPr wrap="square" rtlCol="0">
            <a:spAutoFit/>
          </a:bodyPr>
          <a:lstStyle/>
          <a:p>
            <a:r>
              <a:rPr lang="sk-SK" sz="2400" dirty="0" smtClean="0">
                <a:solidFill>
                  <a:schemeClr val="bg1"/>
                </a:solidFill>
              </a:rPr>
              <a:t>Dealeri nás môžu osloviť </a:t>
            </a:r>
            <a:r>
              <a:rPr lang="sk-SK" sz="2400" dirty="0" err="1" smtClean="0">
                <a:solidFill>
                  <a:schemeClr val="bg1"/>
                </a:solidFill>
              </a:rPr>
              <a:t>niečim</a:t>
            </a:r>
            <a:r>
              <a:rPr lang="sk-SK" sz="2400" dirty="0" smtClean="0">
                <a:solidFill>
                  <a:schemeClr val="bg1"/>
                </a:solidFill>
              </a:rPr>
              <a:t> ako: HEJ TY! </a:t>
            </a:r>
            <a:endParaRPr lang="sk-SK" sz="2400" dirty="0">
              <a:solidFill>
                <a:schemeClr val="bg1"/>
              </a:solidFill>
            </a:endParaRPr>
          </a:p>
          <a:p>
            <a:r>
              <a:rPr lang="sk-SK" sz="2400" dirty="0" smtClean="0">
                <a:solidFill>
                  <a:schemeClr val="bg1"/>
                </a:solidFill>
              </a:rPr>
              <a:t>                                                            DÁŠ SI ŠŇUPA??</a:t>
            </a:r>
          </a:p>
          <a:p>
            <a:r>
              <a:rPr lang="sk-SK" sz="2400" dirty="0">
                <a:solidFill>
                  <a:schemeClr val="bg1"/>
                </a:solidFill>
              </a:rPr>
              <a:t> </a:t>
            </a:r>
            <a:r>
              <a:rPr lang="sk-SK" sz="2400" dirty="0" smtClean="0">
                <a:solidFill>
                  <a:schemeClr val="bg1"/>
                </a:solidFill>
              </a:rPr>
              <a:t>                                                           HĽADÁŠ NEJAKÝ MATROŠ???</a:t>
            </a:r>
          </a:p>
          <a:p>
            <a:endParaRPr lang="sk-SK" sz="2400" dirty="0" smtClean="0">
              <a:solidFill>
                <a:schemeClr val="bg1"/>
              </a:solidFill>
            </a:endParaRPr>
          </a:p>
          <a:p>
            <a:r>
              <a:rPr lang="sk-SK" sz="2400" dirty="0" smtClean="0">
                <a:solidFill>
                  <a:schemeClr val="bg1"/>
                </a:solidFill>
              </a:rPr>
              <a:t>Dealeri vo veľkej miere presviedčajú kupujúcich aby si kúpili drogu práve od neho lebo práve ON má NAJLEPŠIU KVALITU,NAJLEPŠIU CENU.</a:t>
            </a:r>
          </a:p>
          <a:p>
            <a:r>
              <a:rPr lang="sk-SK" sz="2400" dirty="0" smtClean="0">
                <a:solidFill>
                  <a:schemeClr val="bg1"/>
                </a:solidFill>
              </a:rPr>
              <a:t> Vo väčšine prípadov je droga riedená alebo inak rozmnožovaná. Najhoršie je, že dealeri presviedčajú aby ste si zobrali čo najväčšie množstvo pretože oni majú zato peniaze, ale pre vás môže byť väčšia dávka SMRTEĽNÁ!!!</a:t>
            </a:r>
          </a:p>
          <a:p>
            <a:r>
              <a:rPr lang="sk-SK" dirty="0" smtClean="0">
                <a:solidFill>
                  <a:schemeClr val="bg1"/>
                </a:solidFill>
              </a:rPr>
              <a:t> </a:t>
            </a:r>
            <a:endParaRPr lang="sk-SK" dirty="0">
              <a:solidFill>
                <a:schemeClr val="bg1"/>
              </a:solidFill>
            </a:endParaRPr>
          </a:p>
        </p:txBody>
      </p:sp>
      <p:sp>
        <p:nvSpPr>
          <p:cNvPr id="8" name="Zástupný symbol dátumu 7"/>
          <p:cNvSpPr>
            <a:spLocks noGrp="1"/>
          </p:cNvSpPr>
          <p:nvPr>
            <p:ph type="dt" sz="half" idx="10"/>
          </p:nvPr>
        </p:nvSpPr>
        <p:spPr/>
        <p:txBody>
          <a:bodyPr/>
          <a:lstStyle/>
          <a:p>
            <a:fld id="{33A42D53-4E89-49EC-8339-A42B752F6067}" type="datetime1">
              <a:rPr lang="sk-SK" smtClean="0"/>
              <a:pPr/>
              <a:t>25.6.2015</a:t>
            </a:fld>
            <a:endParaRPr lang="sk-SK"/>
          </a:p>
        </p:txBody>
      </p:sp>
      <p:sp>
        <p:nvSpPr>
          <p:cNvPr id="9" name="Zástupný symbol päty 8"/>
          <p:cNvSpPr>
            <a:spLocks noGrp="1"/>
          </p:cNvSpPr>
          <p:nvPr>
            <p:ph type="ftr" sz="quarter" idx="11"/>
          </p:nvPr>
        </p:nvSpPr>
        <p:spPr/>
        <p:txBody>
          <a:bodyPr/>
          <a:lstStyle/>
          <a:p>
            <a:r>
              <a:rPr lang="sk-SK" smtClean="0"/>
              <a:t>Michaela Čentáková</a:t>
            </a:r>
            <a:endParaRPr lang="sk-SK"/>
          </a:p>
        </p:txBody>
      </p:sp>
      <p:sp>
        <p:nvSpPr>
          <p:cNvPr id="5" name="Obdĺžnik 4"/>
          <p:cNvSpPr/>
          <p:nvPr/>
        </p:nvSpPr>
        <p:spPr>
          <a:xfrm>
            <a:off x="179512" y="36784"/>
            <a:ext cx="6959790" cy="83099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sk-SK" sz="4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Čo vám povie dealer???</a:t>
            </a:r>
            <a:endParaRPr lang="sk-SK" sz="4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6" name="Obrázo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08" y="4638344"/>
            <a:ext cx="2698192" cy="1800200"/>
          </a:xfrm>
          <a:prstGeom prst="rect">
            <a:avLst/>
          </a:prstGeom>
        </p:spPr>
      </p:pic>
    </p:spTree>
    <p:extLst>
      <p:ext uri="{BB962C8B-B14F-4D97-AF65-F5344CB8AC3E}">
        <p14:creationId xmlns:p14="http://schemas.microsoft.com/office/powerpoint/2010/main" val="3212567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vet módy">
  <a:themeElements>
    <a:clrScheme name="Svet módy">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Čierna kravata">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vet módy">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3.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Cestovanie">
  <a:themeElements>
    <a:clrScheme name="Cestovani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stovanie">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estovani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Tvar vlnenia">
  <a:themeElements>
    <a:clrScheme name="Tvar vlneni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Tvar vlneni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var vlneni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Nadšenie">
  <a:themeElements>
    <a:clrScheme name="Nadšeni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Nadšeni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Nadšeni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441</TotalTime>
  <Words>2099</Words>
  <Application>Microsoft Office PowerPoint</Application>
  <PresentationFormat>Prezentácia na obrazovke (4:3)</PresentationFormat>
  <Paragraphs>408</Paragraphs>
  <Slides>71</Slides>
  <Notes>4</Notes>
  <HiddenSlides>0</HiddenSlides>
  <MMClips>0</MMClips>
  <ScaleCrop>false</ScaleCrop>
  <HeadingPairs>
    <vt:vector size="4" baseType="variant">
      <vt:variant>
        <vt:lpstr>Motív</vt:lpstr>
      </vt:variant>
      <vt:variant>
        <vt:i4>6</vt:i4>
      </vt:variant>
      <vt:variant>
        <vt:lpstr>Nadpisy snímok</vt:lpstr>
      </vt:variant>
      <vt:variant>
        <vt:i4>71</vt:i4>
      </vt:variant>
    </vt:vector>
  </HeadingPairs>
  <TitlesOfParts>
    <vt:vector size="77" baseType="lpstr">
      <vt:lpstr>Motív Office</vt:lpstr>
      <vt:lpstr>Svet módy</vt:lpstr>
      <vt:lpstr>Austin</vt:lpstr>
      <vt:lpstr>Cestovanie</vt:lpstr>
      <vt:lpstr>Tvar vlnenia</vt:lpstr>
      <vt:lpstr>Nadšenie</vt:lpstr>
      <vt:lpstr>Prezentácia programu PowerPoint</vt:lpstr>
      <vt:lpstr>Prezentácia programu PowerPoint</vt:lpstr>
      <vt:lpstr>Prezentácia programu PowerPoint</vt:lpstr>
      <vt:lpstr>Charakteristika</vt:lpstr>
      <vt:lpstr>Účinok na ľudské telo </vt:lpstr>
      <vt:lpstr>Prezentácia programu PowerPoint</vt:lpstr>
      <vt:lpstr>Prezentácia programu PowerPoint</vt:lpstr>
      <vt:lpstr>Kto je dealer??</vt:lpstr>
      <vt:lpstr>Prezentácia programu PowerPoint</vt:lpstr>
      <vt:lpstr>Prezentácia programu PowerPoint</vt:lpstr>
      <vt:lpstr>Extáza</vt:lpstr>
      <vt:lpstr>Slangové názvy</vt:lpstr>
      <vt:lpstr>Prezentácia programu PowerPoint</vt:lpstr>
      <vt:lpstr>Prezentácia programu PowerPoint</vt:lpstr>
      <vt:lpstr>Riziká</vt:lpstr>
      <vt:lpstr>Prezentácia programu PowerPoint</vt:lpstr>
      <vt:lpstr>Prezentácia programu PowerPoint</vt:lpstr>
      <vt:lpstr>Prezentácia programu PowerPoint</vt:lpstr>
      <vt:lpstr>Prezentácia programu PowerPoint</vt:lpstr>
      <vt:lpstr>Prezentácia programu PowerPoint</vt:lpstr>
      <vt:lpstr>HEROÍN</vt:lpstr>
      <vt:lpstr>Účinky heroínu:</vt:lpstr>
      <vt:lpstr>Pravidelné užívanie heroínu a jeho závislosť</vt:lpstr>
      <vt:lpstr>Slangové názvy pre heroín:</vt:lpstr>
      <vt:lpstr>Spôsoby užívania:</vt:lpstr>
      <vt:lpstr>Vedľajšie účinky a riziká:</vt:lpstr>
      <vt:lpstr>Inhalanty</vt:lpstr>
      <vt:lpstr>Inhalanty</vt:lpstr>
      <vt:lpstr>Inhalanty</vt:lpstr>
      <vt:lpstr>Vysvetlivky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Cigareta</vt:lpstr>
      <vt:lpstr>Vedeli ste </vt:lpstr>
      <vt:lpstr>Vedeli ste, že:</vt:lpstr>
      <vt:lpstr>Značky cigariet: </vt:lpstr>
      <vt:lpstr>                   </vt:lpstr>
      <vt:lpstr>Čo spôsobuje LSD</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Prečo ľudia berú drogy</vt:lpstr>
      <vt:lpstr>Prezentácia programu PowerPoint</vt:lpstr>
      <vt:lpstr>Takto nechceme dopadnúť !!</vt:lpstr>
      <vt:lpstr>Prezentácia programu PowerPoint</vt:lpstr>
      <vt:lpstr>Prezentácia programu PowerPoint</vt:lpstr>
      <vt:lpstr>Prezentácia programu PowerPoint</vt:lpstr>
      <vt:lpstr>Čo hovoria prieskumy?</vt:lpstr>
      <vt:lpstr>Čo hovoria prieskumy?</vt:lpstr>
      <vt:lpstr>Dôvody pre ktoré siahajú mladí ľudia po drogách</vt:lpstr>
      <vt:lpstr>Názory mladých ľudí na drogovo závislých:</vt:lpstr>
      <vt:lpstr>Čo pociťujú mladí ľudia keď vidia narkomana:</vt:lpstr>
      <vt:lpstr>Čo by robili mladí ľudia, keby bol drogovo závislí ich partner/partnerka:</vt:lpstr>
      <vt:lpstr>Na koho by sa mladÍ ľudia obrátili, keby bol niekto, na kom im záleží, drogovo závislí: </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LENOVO</dc:creator>
  <cp:lastModifiedBy>SOŠ drevárska</cp:lastModifiedBy>
  <cp:revision>41</cp:revision>
  <dcterms:created xsi:type="dcterms:W3CDTF">2015-05-04T08:32:42Z</dcterms:created>
  <dcterms:modified xsi:type="dcterms:W3CDTF">2015-06-25T11:26:16Z</dcterms:modified>
</cp:coreProperties>
</file>